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embeddings/Microsoft_Equation3.bin" ContentType="application/vnd.openxmlformats-officedocument.oleObject"/>
  <Override PartName="/ppt/embeddings/Microsoft_Equation4.bin" ContentType="application/vnd.openxmlformats-officedocument.oleObject"/>
  <Override PartName="/ppt/notesSlides/notesSlide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20" r:id="rId3"/>
    <p:sldId id="322" r:id="rId4"/>
    <p:sldId id="321" r:id="rId5"/>
    <p:sldId id="342" r:id="rId6"/>
    <p:sldId id="323" r:id="rId7"/>
    <p:sldId id="307" r:id="rId8"/>
    <p:sldId id="324" r:id="rId9"/>
    <p:sldId id="325" r:id="rId10"/>
    <p:sldId id="326" r:id="rId11"/>
    <p:sldId id="327" r:id="rId12"/>
    <p:sldId id="328" r:id="rId13"/>
    <p:sldId id="329" r:id="rId14"/>
    <p:sldId id="330" r:id="rId15"/>
    <p:sldId id="297" r:id="rId16"/>
    <p:sldId id="337" r:id="rId17"/>
    <p:sldId id="338" r:id="rId18"/>
    <p:sldId id="339" r:id="rId19"/>
    <p:sldId id="340" r:id="rId20"/>
    <p:sldId id="341" r:id="rId21"/>
    <p:sldId id="332" r:id="rId22"/>
    <p:sldId id="333" r:id="rId23"/>
    <p:sldId id="319" r:id="rId24"/>
    <p:sldId id="334" r:id="rId25"/>
    <p:sldId id="33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ata\Shared%20Print\CLIR%20project\ARL%20Hath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Shared%20Print\CLIR%20project\ARL%20Hathi.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ulib-chaos.adsroot.itcs.umich.edu\mayhem\PJU\PHDB\PHDB-CostCalcPlot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ulib-chaos.adsroot.itcs.umich.edu\mayhem\PJU\PHDB\PHDB-CostCalcPlots.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ulib-chaos.adsroot.itcs.umich.edu\mayhem\PJU\PHDB\PHDB-CostCalc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44717552197867"/>
          <c:y val="0.015296170451454"/>
          <c:w val="0.88531496062992"/>
          <c:h val="0.869343349549767"/>
        </c:manualLayout>
      </c:layout>
      <c:scatterChart>
        <c:scatterStyle val="lineMarker"/>
        <c:varyColors val="0"/>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dispRSqr val="0"/>
            <c:dispEq val="0"/>
          </c:trendline>
          <c:xVal>
            <c:numRef>
              <c:f>data!$A$2:$A$114</c:f>
              <c:numCache>
                <c:formatCode>General</c:formatCode>
                <c:ptCount val="11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numCache>
            </c:numRef>
          </c:xVal>
          <c:yVal>
            <c:numRef>
              <c:f>data!$B$2:$B$114</c:f>
              <c:numCache>
                <c:formatCode>0%</c:formatCode>
                <c:ptCount val="113"/>
                <c:pt idx="0">
                  <c:v>0.135853783677569</c:v>
                </c:pt>
                <c:pt idx="1">
                  <c:v>0.146259670655207</c:v>
                </c:pt>
                <c:pt idx="2">
                  <c:v>0.209472635428644</c:v>
                </c:pt>
                <c:pt idx="3">
                  <c:v>0.165494311262538</c:v>
                </c:pt>
                <c:pt idx="4">
                  <c:v>0.164305344123718</c:v>
                </c:pt>
                <c:pt idx="5">
                  <c:v>0.167163168501568</c:v>
                </c:pt>
                <c:pt idx="6">
                  <c:v>0.337245647189918</c:v>
                </c:pt>
                <c:pt idx="7">
                  <c:v>0.159030980324146</c:v>
                </c:pt>
                <c:pt idx="8">
                  <c:v>0.167146427935766</c:v>
                </c:pt>
                <c:pt idx="9">
                  <c:v>0.176184965120143</c:v>
                </c:pt>
                <c:pt idx="10">
                  <c:v>0.147365072787369</c:v>
                </c:pt>
                <c:pt idx="11">
                  <c:v>0.154608763931058</c:v>
                </c:pt>
                <c:pt idx="12">
                  <c:v>0.205800084571516</c:v>
                </c:pt>
                <c:pt idx="13">
                  <c:v>0.199238308280186</c:v>
                </c:pt>
                <c:pt idx="14">
                  <c:v>0.190917921633462</c:v>
                </c:pt>
                <c:pt idx="15">
                  <c:v>0.174692188849395</c:v>
                </c:pt>
                <c:pt idx="16">
                  <c:v>0.16761833000906</c:v>
                </c:pt>
                <c:pt idx="17">
                  <c:v>0.170813576004986</c:v>
                </c:pt>
                <c:pt idx="18">
                  <c:v>0.167114101049986</c:v>
                </c:pt>
                <c:pt idx="19">
                  <c:v>0.177905900054978</c:v>
                </c:pt>
                <c:pt idx="20">
                  <c:v>0.196425792135396</c:v>
                </c:pt>
                <c:pt idx="21">
                  <c:v>0.194000628547966</c:v>
                </c:pt>
                <c:pt idx="22">
                  <c:v>0.181919218708294</c:v>
                </c:pt>
                <c:pt idx="23">
                  <c:v>0.182511776868247</c:v>
                </c:pt>
                <c:pt idx="24">
                  <c:v>0.0758729143829715</c:v>
                </c:pt>
                <c:pt idx="25">
                  <c:v>0.17068210058463</c:v>
                </c:pt>
                <c:pt idx="26">
                  <c:v>0.177839312442664</c:v>
                </c:pt>
                <c:pt idx="27">
                  <c:v>0.167247886411494</c:v>
                </c:pt>
                <c:pt idx="28">
                  <c:v>0.218745259235246</c:v>
                </c:pt>
                <c:pt idx="29">
                  <c:v>0.194009939391873</c:v>
                </c:pt>
                <c:pt idx="30">
                  <c:v>0.203222993369282</c:v>
                </c:pt>
                <c:pt idx="31">
                  <c:v>0.161068310802962</c:v>
                </c:pt>
                <c:pt idx="32">
                  <c:v>0.151792980689862</c:v>
                </c:pt>
                <c:pt idx="33">
                  <c:v>0.16452007901111</c:v>
                </c:pt>
                <c:pt idx="34">
                  <c:v>0.168271399424625</c:v>
                </c:pt>
                <c:pt idx="35">
                  <c:v>0.230877492319943</c:v>
                </c:pt>
                <c:pt idx="36">
                  <c:v>0.148256555619358</c:v>
                </c:pt>
                <c:pt idx="37">
                  <c:v>0.198576653767962</c:v>
                </c:pt>
                <c:pt idx="38">
                  <c:v>0.182708939167146</c:v>
                </c:pt>
                <c:pt idx="39">
                  <c:v>0.215530204596879</c:v>
                </c:pt>
                <c:pt idx="40">
                  <c:v>0.119100736176935</c:v>
                </c:pt>
                <c:pt idx="41">
                  <c:v>0.189275810690561</c:v>
                </c:pt>
                <c:pt idx="42">
                  <c:v>0.211928759934139</c:v>
                </c:pt>
                <c:pt idx="43">
                  <c:v>0.215944732690839</c:v>
                </c:pt>
                <c:pt idx="44">
                  <c:v>0.20222804888338</c:v>
                </c:pt>
                <c:pt idx="45">
                  <c:v>0.203094615840792</c:v>
                </c:pt>
                <c:pt idx="46">
                  <c:v>0.179972282414204</c:v>
                </c:pt>
                <c:pt idx="47">
                  <c:v>0.244433056566617</c:v>
                </c:pt>
                <c:pt idx="48">
                  <c:v>0.170622182706106</c:v>
                </c:pt>
                <c:pt idx="49">
                  <c:v>0.197731020338652</c:v>
                </c:pt>
                <c:pt idx="50">
                  <c:v>0.21583878104047</c:v>
                </c:pt>
                <c:pt idx="51">
                  <c:v>0.186647632922065</c:v>
                </c:pt>
                <c:pt idx="52">
                  <c:v>0.188655667431357</c:v>
                </c:pt>
                <c:pt idx="53">
                  <c:v>0.196078083636164</c:v>
                </c:pt>
                <c:pt idx="54">
                  <c:v>0.247394341758885</c:v>
                </c:pt>
                <c:pt idx="55">
                  <c:v>0.185014827954476</c:v>
                </c:pt>
                <c:pt idx="56">
                  <c:v>0.226800315214104</c:v>
                </c:pt>
                <c:pt idx="57">
                  <c:v>0.121863645407719</c:v>
                </c:pt>
                <c:pt idx="58">
                  <c:v>0.201623694097061</c:v>
                </c:pt>
                <c:pt idx="59">
                  <c:v>0.244881436923028</c:v>
                </c:pt>
                <c:pt idx="60">
                  <c:v>0.241837787477787</c:v>
                </c:pt>
                <c:pt idx="61">
                  <c:v>0.233779727250161</c:v>
                </c:pt>
                <c:pt idx="62">
                  <c:v>0.212203595468394</c:v>
                </c:pt>
                <c:pt idx="63">
                  <c:v>0.208040971385732</c:v>
                </c:pt>
                <c:pt idx="64">
                  <c:v>0.186843565828808</c:v>
                </c:pt>
                <c:pt idx="65">
                  <c:v>0.16952451624249</c:v>
                </c:pt>
                <c:pt idx="66">
                  <c:v>0.124445726066537</c:v>
                </c:pt>
                <c:pt idx="67">
                  <c:v>0.204793523073903</c:v>
                </c:pt>
                <c:pt idx="68">
                  <c:v>0.243101755480503</c:v>
                </c:pt>
                <c:pt idx="69">
                  <c:v>0.178029186304986</c:v>
                </c:pt>
                <c:pt idx="70">
                  <c:v>0.218792891153952</c:v>
                </c:pt>
                <c:pt idx="71">
                  <c:v>0.211977307714237</c:v>
                </c:pt>
                <c:pt idx="72">
                  <c:v>0.19228459928481</c:v>
                </c:pt>
                <c:pt idx="73">
                  <c:v>0.203423287601487</c:v>
                </c:pt>
                <c:pt idx="74">
                  <c:v>0.235552291184553</c:v>
                </c:pt>
                <c:pt idx="75">
                  <c:v>0.0993860553554452</c:v>
                </c:pt>
                <c:pt idx="76">
                  <c:v>0.183758978088089</c:v>
                </c:pt>
                <c:pt idx="77">
                  <c:v>0.256228314714907</c:v>
                </c:pt>
                <c:pt idx="78">
                  <c:v>0.147779591956813</c:v>
                </c:pt>
                <c:pt idx="79">
                  <c:v>0.246916899859824</c:v>
                </c:pt>
                <c:pt idx="80">
                  <c:v>0.218557995885167</c:v>
                </c:pt>
                <c:pt idx="81">
                  <c:v>0.237961068459938</c:v>
                </c:pt>
                <c:pt idx="82">
                  <c:v>0.17951452913396</c:v>
                </c:pt>
                <c:pt idx="83">
                  <c:v>0.235916057610507</c:v>
                </c:pt>
                <c:pt idx="84">
                  <c:v>0.18811200107163</c:v>
                </c:pt>
                <c:pt idx="85">
                  <c:v>0.198409011302503</c:v>
                </c:pt>
                <c:pt idx="86">
                  <c:v>0.219692818386552</c:v>
                </c:pt>
                <c:pt idx="87">
                  <c:v>0.217747733707956</c:v>
                </c:pt>
                <c:pt idx="88">
                  <c:v>0.214710807219523</c:v>
                </c:pt>
                <c:pt idx="89">
                  <c:v>0.123878699256938</c:v>
                </c:pt>
                <c:pt idx="90">
                  <c:v>0.189513465494439</c:v>
                </c:pt>
                <c:pt idx="91">
                  <c:v>0.176441725798821</c:v>
                </c:pt>
                <c:pt idx="92">
                  <c:v>0.223791402460646</c:v>
                </c:pt>
                <c:pt idx="93">
                  <c:v>0.192801983885915</c:v>
                </c:pt>
                <c:pt idx="94">
                  <c:v>0.206889928257926</c:v>
                </c:pt>
                <c:pt idx="95">
                  <c:v>0.206427863664937</c:v>
                </c:pt>
                <c:pt idx="96">
                  <c:v>0.213615049483242</c:v>
                </c:pt>
                <c:pt idx="97">
                  <c:v>0.254601291943615</c:v>
                </c:pt>
                <c:pt idx="98">
                  <c:v>0.213573906295951</c:v>
                </c:pt>
                <c:pt idx="99">
                  <c:v>0.260530077531412</c:v>
                </c:pt>
                <c:pt idx="100">
                  <c:v>0.190259629494621</c:v>
                </c:pt>
                <c:pt idx="101">
                  <c:v>0.188356745716306</c:v>
                </c:pt>
                <c:pt idx="102">
                  <c:v>0.20024812721253</c:v>
                </c:pt>
                <c:pt idx="103">
                  <c:v>0.231390929329073</c:v>
                </c:pt>
                <c:pt idx="104">
                  <c:v>0.19473005657784</c:v>
                </c:pt>
                <c:pt idx="105">
                  <c:v>0.236753181172418</c:v>
                </c:pt>
                <c:pt idx="106">
                  <c:v>0.198423412249758</c:v>
                </c:pt>
                <c:pt idx="107">
                  <c:v>0.19765926712993</c:v>
                </c:pt>
                <c:pt idx="108">
                  <c:v>0.260851053130055</c:v>
                </c:pt>
                <c:pt idx="109">
                  <c:v>0.203583340803366</c:v>
                </c:pt>
                <c:pt idx="110">
                  <c:v>0.162740066639759</c:v>
                </c:pt>
                <c:pt idx="111">
                  <c:v>0.185586618923993</c:v>
                </c:pt>
                <c:pt idx="112">
                  <c:v>0.278380824168371</c:v>
                </c:pt>
              </c:numCache>
            </c:numRef>
          </c:yVal>
          <c:smooth val="0"/>
        </c:ser>
        <c:ser>
          <c:idx val="0"/>
          <c:order val="1"/>
          <c:tx>
            <c:v>Jun-10</c:v>
          </c:tx>
          <c:spPr>
            <a:ln w="28575">
              <a:noFill/>
            </a:ln>
          </c:spPr>
          <c:trendline>
            <c:spPr>
              <a:ln w="28575">
                <a:solidFill>
                  <a:schemeClr val="accent1"/>
                </a:solidFill>
                <a:prstDash val="dash"/>
              </a:ln>
            </c:spPr>
            <c:trendlineType val="linear"/>
            <c:dispRSqr val="0"/>
            <c:dispEq val="0"/>
          </c:trendline>
          <c:yVal>
            <c:numRef>
              <c:f>data!$G$2:$G$114</c:f>
              <c:numCache>
                <c:formatCode>0%</c:formatCode>
                <c:ptCount val="113"/>
                <c:pt idx="0">
                  <c:v>0.222462992882408</c:v>
                </c:pt>
                <c:pt idx="1">
                  <c:v>0.244829542873869</c:v>
                </c:pt>
                <c:pt idx="2">
                  <c:v>0.324140677520513</c:v>
                </c:pt>
                <c:pt idx="3">
                  <c:v>0.28407074888447</c:v>
                </c:pt>
                <c:pt idx="4">
                  <c:v>0.335616345558234</c:v>
                </c:pt>
                <c:pt idx="5">
                  <c:v>0.285624947646603</c:v>
                </c:pt>
                <c:pt idx="6">
                  <c:v>0.500425963066224</c:v>
                </c:pt>
                <c:pt idx="7">
                  <c:v>0.255609194471063</c:v>
                </c:pt>
                <c:pt idx="8">
                  <c:v>0.279372710671156</c:v>
                </c:pt>
                <c:pt idx="9">
                  <c:v>0.286407874078131</c:v>
                </c:pt>
                <c:pt idx="10">
                  <c:v>0.24659516083606</c:v>
                </c:pt>
                <c:pt idx="11">
                  <c:v>0.222189070395142</c:v>
                </c:pt>
                <c:pt idx="12">
                  <c:v>0.316680053427719</c:v>
                </c:pt>
                <c:pt idx="13">
                  <c:v>0.335191191530968</c:v>
                </c:pt>
                <c:pt idx="14">
                  <c:v>0.306407338006126</c:v>
                </c:pt>
                <c:pt idx="15">
                  <c:v>0.298866083173872</c:v>
                </c:pt>
                <c:pt idx="16">
                  <c:v>0.278931979270687</c:v>
                </c:pt>
                <c:pt idx="17">
                  <c:v>0.287063745000214</c:v>
                </c:pt>
                <c:pt idx="18">
                  <c:v>0.296246686008673</c:v>
                </c:pt>
                <c:pt idx="19">
                  <c:v>0.293078214068695</c:v>
                </c:pt>
                <c:pt idx="20">
                  <c:v>0.318155409232664</c:v>
                </c:pt>
                <c:pt idx="21">
                  <c:v>0.306401282457324</c:v>
                </c:pt>
                <c:pt idx="22">
                  <c:v>0.302044018353191</c:v>
                </c:pt>
                <c:pt idx="23">
                  <c:v>0.289436743828929</c:v>
                </c:pt>
                <c:pt idx="24">
                  <c:v>0.255466220840044</c:v>
                </c:pt>
                <c:pt idx="25">
                  <c:v>0.25124306718639</c:v>
                </c:pt>
                <c:pt idx="26">
                  <c:v>0.269998068659167</c:v>
                </c:pt>
                <c:pt idx="27">
                  <c:v>0.280494304437237</c:v>
                </c:pt>
                <c:pt idx="28">
                  <c:v>0.335184421650307</c:v>
                </c:pt>
                <c:pt idx="29">
                  <c:v>0.307131548541133</c:v>
                </c:pt>
                <c:pt idx="30">
                  <c:v>0.314346087360357</c:v>
                </c:pt>
                <c:pt idx="31">
                  <c:v>0.262376435557596</c:v>
                </c:pt>
                <c:pt idx="32">
                  <c:v>0.233009877750328</c:v>
                </c:pt>
                <c:pt idx="33">
                  <c:v>0.313858226897743</c:v>
                </c:pt>
                <c:pt idx="34">
                  <c:v>0.271921530463288</c:v>
                </c:pt>
                <c:pt idx="35">
                  <c:v>0.351274072138341</c:v>
                </c:pt>
                <c:pt idx="36">
                  <c:v>0.246751270569664</c:v>
                </c:pt>
                <c:pt idx="37">
                  <c:v>0.319391577016374</c:v>
                </c:pt>
                <c:pt idx="38">
                  <c:v>0.293897922678222</c:v>
                </c:pt>
                <c:pt idx="39">
                  <c:v>0.339766513611342</c:v>
                </c:pt>
                <c:pt idx="40">
                  <c:v>0.219401202748888</c:v>
                </c:pt>
                <c:pt idx="41">
                  <c:v>0.297881788520305</c:v>
                </c:pt>
                <c:pt idx="42">
                  <c:v>0.328122016454249</c:v>
                </c:pt>
                <c:pt idx="43">
                  <c:v>0.328812452244216</c:v>
                </c:pt>
                <c:pt idx="44">
                  <c:v>0.307681673924756</c:v>
                </c:pt>
                <c:pt idx="45">
                  <c:v>0.327832579403937</c:v>
                </c:pt>
                <c:pt idx="46">
                  <c:v>0.287214835212262</c:v>
                </c:pt>
                <c:pt idx="47">
                  <c:v>0.365925026822581</c:v>
                </c:pt>
                <c:pt idx="48">
                  <c:v>0.275586503793439</c:v>
                </c:pt>
                <c:pt idx="49">
                  <c:v>0.312689320411858</c:v>
                </c:pt>
                <c:pt idx="50">
                  <c:v>0.325816960394665</c:v>
                </c:pt>
                <c:pt idx="51">
                  <c:v>0.301533022321448</c:v>
                </c:pt>
                <c:pt idx="52">
                  <c:v>0.293415926242466</c:v>
                </c:pt>
                <c:pt idx="53">
                  <c:v>0.315653056201344</c:v>
                </c:pt>
                <c:pt idx="54">
                  <c:v>0.368351426478269</c:v>
                </c:pt>
                <c:pt idx="55">
                  <c:v>0.304294835654928</c:v>
                </c:pt>
                <c:pt idx="56">
                  <c:v>0.359396404759189</c:v>
                </c:pt>
                <c:pt idx="57">
                  <c:v>0.2119763316736</c:v>
                </c:pt>
                <c:pt idx="58">
                  <c:v>0.316057459729299</c:v>
                </c:pt>
                <c:pt idx="59">
                  <c:v>0.350684614098534</c:v>
                </c:pt>
                <c:pt idx="60">
                  <c:v>0.353956626007144</c:v>
                </c:pt>
                <c:pt idx="61">
                  <c:v>0.363412247725166</c:v>
                </c:pt>
                <c:pt idx="62">
                  <c:v>0.333984361883829</c:v>
                </c:pt>
                <c:pt idx="63">
                  <c:v>0.312842425985449</c:v>
                </c:pt>
                <c:pt idx="64">
                  <c:v>0.274728429664921</c:v>
                </c:pt>
                <c:pt idx="65">
                  <c:v>0.280978301425508</c:v>
                </c:pt>
                <c:pt idx="66">
                  <c:v>0.186868455855301</c:v>
                </c:pt>
                <c:pt idx="67">
                  <c:v>0.316406513260647</c:v>
                </c:pt>
                <c:pt idx="68">
                  <c:v>0.363924765692647</c:v>
                </c:pt>
                <c:pt idx="69">
                  <c:v>0.288982929370513</c:v>
                </c:pt>
                <c:pt idx="70">
                  <c:v>0.331172394758548</c:v>
                </c:pt>
                <c:pt idx="71">
                  <c:v>0.323939221164264</c:v>
                </c:pt>
                <c:pt idx="72">
                  <c:v>0.311986471206252</c:v>
                </c:pt>
                <c:pt idx="73">
                  <c:v>0.315408714208023</c:v>
                </c:pt>
                <c:pt idx="74">
                  <c:v>0.349614882340535</c:v>
                </c:pt>
                <c:pt idx="75">
                  <c:v>0.175583481742345</c:v>
                </c:pt>
                <c:pt idx="76">
                  <c:v>0.290047755561509</c:v>
                </c:pt>
                <c:pt idx="77">
                  <c:v>0.375698040552737</c:v>
                </c:pt>
                <c:pt idx="78">
                  <c:v>0.290074152525059</c:v>
                </c:pt>
                <c:pt idx="79">
                  <c:v>0.377120494421604</c:v>
                </c:pt>
                <c:pt idx="80">
                  <c:v>0.344314295846269</c:v>
                </c:pt>
                <c:pt idx="81">
                  <c:v>0.366265208772024</c:v>
                </c:pt>
                <c:pt idx="82">
                  <c:v>0.281753770328255</c:v>
                </c:pt>
                <c:pt idx="83">
                  <c:v>0.360426479741467</c:v>
                </c:pt>
                <c:pt idx="84">
                  <c:v>0.280456545806264</c:v>
                </c:pt>
                <c:pt idx="85">
                  <c:v>0.336449284887895</c:v>
                </c:pt>
                <c:pt idx="86">
                  <c:v>0.332790005986526</c:v>
                </c:pt>
                <c:pt idx="87">
                  <c:v>0.324442828308381</c:v>
                </c:pt>
                <c:pt idx="88">
                  <c:v>0.329712498835483</c:v>
                </c:pt>
                <c:pt idx="89">
                  <c:v>0.220484415601195</c:v>
                </c:pt>
                <c:pt idx="90">
                  <c:v>0.301626082835186</c:v>
                </c:pt>
                <c:pt idx="91">
                  <c:v>0.292088568011898</c:v>
                </c:pt>
                <c:pt idx="92">
                  <c:v>0.35188146002696</c:v>
                </c:pt>
                <c:pt idx="93">
                  <c:v>0.304140042657538</c:v>
                </c:pt>
                <c:pt idx="94">
                  <c:v>0.320000864362343</c:v>
                </c:pt>
                <c:pt idx="95">
                  <c:v>0.317155886082019</c:v>
                </c:pt>
                <c:pt idx="96">
                  <c:v>0.334244992048743</c:v>
                </c:pt>
                <c:pt idx="97">
                  <c:v>0.370649483099043</c:v>
                </c:pt>
                <c:pt idx="98">
                  <c:v>0.323658270411616</c:v>
                </c:pt>
                <c:pt idx="99">
                  <c:v>0.389621422068457</c:v>
                </c:pt>
                <c:pt idx="100">
                  <c:v>0.314422510725403</c:v>
                </c:pt>
                <c:pt idx="101">
                  <c:v>0.29305462242348</c:v>
                </c:pt>
                <c:pt idx="102">
                  <c:v>0.317979631645688</c:v>
                </c:pt>
                <c:pt idx="103">
                  <c:v>0.345021262831049</c:v>
                </c:pt>
                <c:pt idx="104">
                  <c:v>0.302290359848456</c:v>
                </c:pt>
                <c:pt idx="105">
                  <c:v>0.363578072521411</c:v>
                </c:pt>
                <c:pt idx="106">
                  <c:v>0.337280895297133</c:v>
                </c:pt>
                <c:pt idx="107">
                  <c:v>0.304068933105527</c:v>
                </c:pt>
                <c:pt idx="108">
                  <c:v>0.385832823461374</c:v>
                </c:pt>
                <c:pt idx="109">
                  <c:v>0.305434882952408</c:v>
                </c:pt>
                <c:pt idx="110">
                  <c:v>0.268789200941559</c:v>
                </c:pt>
                <c:pt idx="111">
                  <c:v>0.296579104929479</c:v>
                </c:pt>
                <c:pt idx="112" formatCode="General">
                  <c:v>0.407587799529192</c:v>
                </c:pt>
              </c:numCache>
            </c:numRef>
          </c:yVal>
          <c:smooth val="0"/>
        </c:ser>
        <c:dLbls>
          <c:showLegendKey val="0"/>
          <c:showVal val="0"/>
          <c:showCatName val="0"/>
          <c:showSerName val="0"/>
          <c:showPercent val="0"/>
          <c:showBubbleSize val="0"/>
        </c:dLbls>
        <c:axId val="457996200"/>
        <c:axId val="457985960"/>
      </c:scatterChart>
      <c:valAx>
        <c:axId val="457996200"/>
        <c:scaling>
          <c:orientation val="minMax"/>
        </c:scaling>
        <c:delete val="0"/>
        <c:axPos val="b"/>
        <c:title>
          <c:tx>
            <c:rich>
              <a:bodyPr/>
              <a:lstStyle/>
              <a:p>
                <a:pPr>
                  <a:defRPr sz="1400"/>
                </a:pPr>
                <a:r>
                  <a:rPr lang="en-US" sz="1400"/>
                  <a:t>Rank in 2008 ARL Investment Index</a:t>
                </a:r>
              </a:p>
            </c:rich>
          </c:tx>
          <c:layout/>
          <c:overlay val="0"/>
        </c:title>
        <c:numFmt formatCode="General" sourceLinked="1"/>
        <c:majorTickMark val="out"/>
        <c:minorTickMark val="none"/>
        <c:tickLblPos val="nextTo"/>
        <c:crossAx val="457985960"/>
        <c:crosses val="autoZero"/>
        <c:crossBetween val="midCat"/>
      </c:valAx>
      <c:valAx>
        <c:axId val="457985960"/>
        <c:scaling>
          <c:orientation val="minMax"/>
          <c:max val="0.600000000000001"/>
          <c:min val="0.0"/>
        </c:scaling>
        <c:delete val="0"/>
        <c:axPos val="l"/>
        <c:majorGridlines/>
        <c:title>
          <c:tx>
            <c:rich>
              <a:bodyPr rot="-5400000" vert="horz"/>
              <a:lstStyle/>
              <a:p>
                <a:pPr>
                  <a:defRPr sz="1400"/>
                </a:pPr>
                <a:r>
                  <a:rPr lang="en-US" sz="1400"/>
                  <a:t>% of Titles in Local Collection</a:t>
                </a:r>
              </a:p>
            </c:rich>
          </c:tx>
          <c:layout/>
          <c:overlay val="0"/>
        </c:title>
        <c:numFmt formatCode="0%" sourceLinked="1"/>
        <c:majorTickMark val="out"/>
        <c:minorTickMark val="none"/>
        <c:tickLblPos val="nextTo"/>
        <c:txPr>
          <a:bodyPr/>
          <a:lstStyle/>
          <a:p>
            <a:pPr>
              <a:defRPr sz="1050" b="1"/>
            </a:pPr>
            <a:endParaRPr lang="en-US"/>
          </a:p>
        </c:txPr>
        <c:crossAx val="45799620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44717552197867"/>
          <c:y val="0.015296170451454"/>
          <c:w val="0.88531496062992"/>
          <c:h val="0.869343349549767"/>
        </c:manualLayout>
      </c:layout>
      <c:scatterChart>
        <c:scatterStyle val="lineMarker"/>
        <c:varyColors val="0"/>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dispRSqr val="0"/>
            <c:dispEq val="0"/>
          </c:trendline>
          <c:xVal>
            <c:numRef>
              <c:f>data!$A$2:$A$114</c:f>
              <c:numCache>
                <c:formatCode>General</c:formatCode>
                <c:ptCount val="11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numCache>
            </c:numRef>
          </c:xVal>
          <c:yVal>
            <c:numRef>
              <c:f>data!$B$2:$B$114</c:f>
              <c:numCache>
                <c:formatCode>0%</c:formatCode>
                <c:ptCount val="113"/>
                <c:pt idx="0">
                  <c:v>0.135853783677569</c:v>
                </c:pt>
                <c:pt idx="1">
                  <c:v>0.146259670655207</c:v>
                </c:pt>
                <c:pt idx="2">
                  <c:v>0.209472635428644</c:v>
                </c:pt>
                <c:pt idx="3">
                  <c:v>0.165494311262538</c:v>
                </c:pt>
                <c:pt idx="4">
                  <c:v>0.164305344123718</c:v>
                </c:pt>
                <c:pt idx="5">
                  <c:v>0.167163168501568</c:v>
                </c:pt>
                <c:pt idx="6">
                  <c:v>0.337245647189918</c:v>
                </c:pt>
                <c:pt idx="7">
                  <c:v>0.159030980324146</c:v>
                </c:pt>
                <c:pt idx="8">
                  <c:v>0.167146427935766</c:v>
                </c:pt>
                <c:pt idx="9">
                  <c:v>0.176184965120143</c:v>
                </c:pt>
                <c:pt idx="10">
                  <c:v>0.147365072787369</c:v>
                </c:pt>
                <c:pt idx="11">
                  <c:v>0.154608763931058</c:v>
                </c:pt>
                <c:pt idx="12">
                  <c:v>0.205800084571516</c:v>
                </c:pt>
                <c:pt idx="13">
                  <c:v>0.199238308280186</c:v>
                </c:pt>
                <c:pt idx="14">
                  <c:v>0.190917921633462</c:v>
                </c:pt>
                <c:pt idx="15">
                  <c:v>0.174692188849395</c:v>
                </c:pt>
                <c:pt idx="16">
                  <c:v>0.16761833000906</c:v>
                </c:pt>
                <c:pt idx="17">
                  <c:v>0.170813576004986</c:v>
                </c:pt>
                <c:pt idx="18">
                  <c:v>0.167114101049986</c:v>
                </c:pt>
                <c:pt idx="19">
                  <c:v>0.177905900054978</c:v>
                </c:pt>
                <c:pt idx="20">
                  <c:v>0.196425792135396</c:v>
                </c:pt>
                <c:pt idx="21">
                  <c:v>0.194000628547966</c:v>
                </c:pt>
                <c:pt idx="22">
                  <c:v>0.181919218708294</c:v>
                </c:pt>
                <c:pt idx="23">
                  <c:v>0.182511776868247</c:v>
                </c:pt>
                <c:pt idx="24">
                  <c:v>0.0758729143829715</c:v>
                </c:pt>
                <c:pt idx="25">
                  <c:v>0.17068210058463</c:v>
                </c:pt>
                <c:pt idx="26">
                  <c:v>0.177839312442664</c:v>
                </c:pt>
                <c:pt idx="27">
                  <c:v>0.167247886411494</c:v>
                </c:pt>
                <c:pt idx="28">
                  <c:v>0.218745259235246</c:v>
                </c:pt>
                <c:pt idx="29">
                  <c:v>0.194009939391873</c:v>
                </c:pt>
                <c:pt idx="30">
                  <c:v>0.203222993369282</c:v>
                </c:pt>
                <c:pt idx="31">
                  <c:v>0.161068310802962</c:v>
                </c:pt>
                <c:pt idx="32">
                  <c:v>0.151792980689862</c:v>
                </c:pt>
                <c:pt idx="33">
                  <c:v>0.16452007901111</c:v>
                </c:pt>
                <c:pt idx="34">
                  <c:v>0.168271399424625</c:v>
                </c:pt>
                <c:pt idx="35">
                  <c:v>0.230877492319943</c:v>
                </c:pt>
                <c:pt idx="36">
                  <c:v>0.148256555619358</c:v>
                </c:pt>
                <c:pt idx="37">
                  <c:v>0.198576653767962</c:v>
                </c:pt>
                <c:pt idx="38">
                  <c:v>0.182708939167146</c:v>
                </c:pt>
                <c:pt idx="39">
                  <c:v>0.215530204596879</c:v>
                </c:pt>
                <c:pt idx="40">
                  <c:v>0.119100736176935</c:v>
                </c:pt>
                <c:pt idx="41">
                  <c:v>0.189275810690561</c:v>
                </c:pt>
                <c:pt idx="42">
                  <c:v>0.211928759934139</c:v>
                </c:pt>
                <c:pt idx="43">
                  <c:v>0.215944732690839</c:v>
                </c:pt>
                <c:pt idx="44">
                  <c:v>0.20222804888338</c:v>
                </c:pt>
                <c:pt idx="45">
                  <c:v>0.203094615840792</c:v>
                </c:pt>
                <c:pt idx="46">
                  <c:v>0.179972282414204</c:v>
                </c:pt>
                <c:pt idx="47">
                  <c:v>0.244433056566617</c:v>
                </c:pt>
                <c:pt idx="48">
                  <c:v>0.170622182706106</c:v>
                </c:pt>
                <c:pt idx="49">
                  <c:v>0.197731020338652</c:v>
                </c:pt>
                <c:pt idx="50">
                  <c:v>0.21583878104047</c:v>
                </c:pt>
                <c:pt idx="51">
                  <c:v>0.186647632922065</c:v>
                </c:pt>
                <c:pt idx="52">
                  <c:v>0.188655667431357</c:v>
                </c:pt>
                <c:pt idx="53">
                  <c:v>0.196078083636164</c:v>
                </c:pt>
                <c:pt idx="54">
                  <c:v>0.247394341758885</c:v>
                </c:pt>
                <c:pt idx="55">
                  <c:v>0.185014827954476</c:v>
                </c:pt>
                <c:pt idx="56">
                  <c:v>0.226800315214104</c:v>
                </c:pt>
                <c:pt idx="57">
                  <c:v>0.121863645407719</c:v>
                </c:pt>
                <c:pt idx="58">
                  <c:v>0.201623694097061</c:v>
                </c:pt>
                <c:pt idx="59">
                  <c:v>0.244881436923028</c:v>
                </c:pt>
                <c:pt idx="60">
                  <c:v>0.241837787477787</c:v>
                </c:pt>
                <c:pt idx="61">
                  <c:v>0.233779727250161</c:v>
                </c:pt>
                <c:pt idx="62">
                  <c:v>0.212203595468394</c:v>
                </c:pt>
                <c:pt idx="63">
                  <c:v>0.208040971385732</c:v>
                </c:pt>
                <c:pt idx="64">
                  <c:v>0.186843565828808</c:v>
                </c:pt>
                <c:pt idx="65">
                  <c:v>0.16952451624249</c:v>
                </c:pt>
                <c:pt idx="66">
                  <c:v>0.124445726066537</c:v>
                </c:pt>
                <c:pt idx="67">
                  <c:v>0.204793523073903</c:v>
                </c:pt>
                <c:pt idx="68">
                  <c:v>0.243101755480503</c:v>
                </c:pt>
                <c:pt idx="69">
                  <c:v>0.178029186304986</c:v>
                </c:pt>
                <c:pt idx="70">
                  <c:v>0.218792891153952</c:v>
                </c:pt>
                <c:pt idx="71">
                  <c:v>0.211977307714237</c:v>
                </c:pt>
                <c:pt idx="72">
                  <c:v>0.19228459928481</c:v>
                </c:pt>
                <c:pt idx="73">
                  <c:v>0.203423287601487</c:v>
                </c:pt>
                <c:pt idx="74">
                  <c:v>0.235552291184553</c:v>
                </c:pt>
                <c:pt idx="75">
                  <c:v>0.0993860553554452</c:v>
                </c:pt>
                <c:pt idx="76">
                  <c:v>0.183758978088089</c:v>
                </c:pt>
                <c:pt idx="77">
                  <c:v>0.256228314714907</c:v>
                </c:pt>
                <c:pt idx="78">
                  <c:v>0.147779591956813</c:v>
                </c:pt>
                <c:pt idx="79">
                  <c:v>0.246916899859824</c:v>
                </c:pt>
                <c:pt idx="80">
                  <c:v>0.218557995885167</c:v>
                </c:pt>
                <c:pt idx="81">
                  <c:v>0.237961068459938</c:v>
                </c:pt>
                <c:pt idx="82">
                  <c:v>0.17951452913396</c:v>
                </c:pt>
                <c:pt idx="83">
                  <c:v>0.235916057610507</c:v>
                </c:pt>
                <c:pt idx="84">
                  <c:v>0.18811200107163</c:v>
                </c:pt>
                <c:pt idx="85">
                  <c:v>0.198409011302503</c:v>
                </c:pt>
                <c:pt idx="86">
                  <c:v>0.219692818386552</c:v>
                </c:pt>
                <c:pt idx="87">
                  <c:v>0.217747733707956</c:v>
                </c:pt>
                <c:pt idx="88">
                  <c:v>0.214710807219523</c:v>
                </c:pt>
                <c:pt idx="89">
                  <c:v>0.123878699256938</c:v>
                </c:pt>
                <c:pt idx="90">
                  <c:v>0.189513465494439</c:v>
                </c:pt>
                <c:pt idx="91">
                  <c:v>0.176441725798821</c:v>
                </c:pt>
                <c:pt idx="92">
                  <c:v>0.223791402460646</c:v>
                </c:pt>
                <c:pt idx="93">
                  <c:v>0.192801983885915</c:v>
                </c:pt>
                <c:pt idx="94">
                  <c:v>0.206889928257926</c:v>
                </c:pt>
                <c:pt idx="95">
                  <c:v>0.206427863664937</c:v>
                </c:pt>
                <c:pt idx="96">
                  <c:v>0.213615049483242</c:v>
                </c:pt>
                <c:pt idx="97">
                  <c:v>0.254601291943615</c:v>
                </c:pt>
                <c:pt idx="98">
                  <c:v>0.213573906295951</c:v>
                </c:pt>
                <c:pt idx="99">
                  <c:v>0.260530077531412</c:v>
                </c:pt>
                <c:pt idx="100">
                  <c:v>0.190259629494621</c:v>
                </c:pt>
                <c:pt idx="101">
                  <c:v>0.188356745716306</c:v>
                </c:pt>
                <c:pt idx="102">
                  <c:v>0.20024812721253</c:v>
                </c:pt>
                <c:pt idx="103">
                  <c:v>0.231390929329073</c:v>
                </c:pt>
                <c:pt idx="104">
                  <c:v>0.19473005657784</c:v>
                </c:pt>
                <c:pt idx="105">
                  <c:v>0.236753181172418</c:v>
                </c:pt>
                <c:pt idx="106">
                  <c:v>0.198423412249758</c:v>
                </c:pt>
                <c:pt idx="107">
                  <c:v>0.19765926712993</c:v>
                </c:pt>
                <c:pt idx="108">
                  <c:v>0.260851053130055</c:v>
                </c:pt>
                <c:pt idx="109">
                  <c:v>0.203583340803366</c:v>
                </c:pt>
                <c:pt idx="110">
                  <c:v>0.162740066639759</c:v>
                </c:pt>
                <c:pt idx="111">
                  <c:v>0.185586618923993</c:v>
                </c:pt>
                <c:pt idx="112">
                  <c:v>0.278380824168371</c:v>
                </c:pt>
              </c:numCache>
            </c:numRef>
          </c:yVal>
          <c:smooth val="0"/>
        </c:ser>
        <c:ser>
          <c:idx val="0"/>
          <c:order val="1"/>
          <c:tx>
            <c:v>Jun-10</c:v>
          </c:tx>
          <c:spPr>
            <a:ln w="28575">
              <a:noFill/>
            </a:ln>
          </c:spPr>
          <c:trendline>
            <c:spPr>
              <a:ln w="28575">
                <a:solidFill>
                  <a:schemeClr val="accent1"/>
                </a:solidFill>
                <a:prstDash val="dash"/>
              </a:ln>
            </c:spPr>
            <c:trendlineType val="linear"/>
            <c:dispRSqr val="0"/>
            <c:dispEq val="0"/>
          </c:trendline>
          <c:yVal>
            <c:numRef>
              <c:f>data!$G$2:$G$114</c:f>
              <c:numCache>
                <c:formatCode>0%</c:formatCode>
                <c:ptCount val="113"/>
                <c:pt idx="0">
                  <c:v>0.222462992882408</c:v>
                </c:pt>
                <c:pt idx="1">
                  <c:v>0.244829542873869</c:v>
                </c:pt>
                <c:pt idx="2">
                  <c:v>0.324140677520513</c:v>
                </c:pt>
                <c:pt idx="3">
                  <c:v>0.28407074888447</c:v>
                </c:pt>
                <c:pt idx="4">
                  <c:v>0.335616345558234</c:v>
                </c:pt>
                <c:pt idx="5">
                  <c:v>0.285624947646603</c:v>
                </c:pt>
                <c:pt idx="6">
                  <c:v>0.500425963066224</c:v>
                </c:pt>
                <c:pt idx="7">
                  <c:v>0.255609194471063</c:v>
                </c:pt>
                <c:pt idx="8">
                  <c:v>0.279372710671156</c:v>
                </c:pt>
                <c:pt idx="9">
                  <c:v>0.286407874078131</c:v>
                </c:pt>
                <c:pt idx="10">
                  <c:v>0.24659516083606</c:v>
                </c:pt>
                <c:pt idx="11">
                  <c:v>0.222189070395142</c:v>
                </c:pt>
                <c:pt idx="12">
                  <c:v>0.316680053427719</c:v>
                </c:pt>
                <c:pt idx="13">
                  <c:v>0.335191191530968</c:v>
                </c:pt>
                <c:pt idx="14">
                  <c:v>0.306407338006126</c:v>
                </c:pt>
                <c:pt idx="15">
                  <c:v>0.298866083173872</c:v>
                </c:pt>
                <c:pt idx="16">
                  <c:v>0.278931979270687</c:v>
                </c:pt>
                <c:pt idx="17">
                  <c:v>0.287063745000214</c:v>
                </c:pt>
                <c:pt idx="18">
                  <c:v>0.296246686008673</c:v>
                </c:pt>
                <c:pt idx="19">
                  <c:v>0.293078214068695</c:v>
                </c:pt>
                <c:pt idx="20">
                  <c:v>0.318155409232664</c:v>
                </c:pt>
                <c:pt idx="21">
                  <c:v>0.306401282457324</c:v>
                </c:pt>
                <c:pt idx="22">
                  <c:v>0.302044018353191</c:v>
                </c:pt>
                <c:pt idx="23">
                  <c:v>0.289436743828929</c:v>
                </c:pt>
                <c:pt idx="24">
                  <c:v>0.255466220840044</c:v>
                </c:pt>
                <c:pt idx="25">
                  <c:v>0.25124306718639</c:v>
                </c:pt>
                <c:pt idx="26">
                  <c:v>0.269998068659167</c:v>
                </c:pt>
                <c:pt idx="27">
                  <c:v>0.280494304437237</c:v>
                </c:pt>
                <c:pt idx="28">
                  <c:v>0.335184421650307</c:v>
                </c:pt>
                <c:pt idx="29">
                  <c:v>0.307131548541133</c:v>
                </c:pt>
                <c:pt idx="30">
                  <c:v>0.314346087360357</c:v>
                </c:pt>
                <c:pt idx="31">
                  <c:v>0.262376435557596</c:v>
                </c:pt>
                <c:pt idx="32">
                  <c:v>0.233009877750328</c:v>
                </c:pt>
                <c:pt idx="33">
                  <c:v>0.313858226897743</c:v>
                </c:pt>
                <c:pt idx="34">
                  <c:v>0.271921530463288</c:v>
                </c:pt>
                <c:pt idx="35">
                  <c:v>0.351274072138341</c:v>
                </c:pt>
                <c:pt idx="36">
                  <c:v>0.246751270569664</c:v>
                </c:pt>
                <c:pt idx="37">
                  <c:v>0.319391577016374</c:v>
                </c:pt>
                <c:pt idx="38">
                  <c:v>0.293897922678222</c:v>
                </c:pt>
                <c:pt idx="39">
                  <c:v>0.339766513611342</c:v>
                </c:pt>
                <c:pt idx="40">
                  <c:v>0.219401202748888</c:v>
                </c:pt>
                <c:pt idx="41">
                  <c:v>0.297881788520305</c:v>
                </c:pt>
                <c:pt idx="42">
                  <c:v>0.328122016454249</c:v>
                </c:pt>
                <c:pt idx="43">
                  <c:v>0.328812452244216</c:v>
                </c:pt>
                <c:pt idx="44">
                  <c:v>0.307681673924756</c:v>
                </c:pt>
                <c:pt idx="45">
                  <c:v>0.327832579403937</c:v>
                </c:pt>
                <c:pt idx="46">
                  <c:v>0.287214835212262</c:v>
                </c:pt>
                <c:pt idx="47">
                  <c:v>0.365925026822581</c:v>
                </c:pt>
                <c:pt idx="48">
                  <c:v>0.275586503793439</c:v>
                </c:pt>
                <c:pt idx="49">
                  <c:v>0.312689320411858</c:v>
                </c:pt>
                <c:pt idx="50">
                  <c:v>0.325816960394665</c:v>
                </c:pt>
                <c:pt idx="51">
                  <c:v>0.301533022321448</c:v>
                </c:pt>
                <c:pt idx="52">
                  <c:v>0.293415926242466</c:v>
                </c:pt>
                <c:pt idx="53">
                  <c:v>0.315653056201344</c:v>
                </c:pt>
                <c:pt idx="54">
                  <c:v>0.368351426478269</c:v>
                </c:pt>
                <c:pt idx="55">
                  <c:v>0.304294835654928</c:v>
                </c:pt>
                <c:pt idx="56">
                  <c:v>0.359396404759189</c:v>
                </c:pt>
                <c:pt idx="57">
                  <c:v>0.2119763316736</c:v>
                </c:pt>
                <c:pt idx="58">
                  <c:v>0.316057459729299</c:v>
                </c:pt>
                <c:pt idx="59">
                  <c:v>0.350684614098534</c:v>
                </c:pt>
                <c:pt idx="60">
                  <c:v>0.353956626007144</c:v>
                </c:pt>
                <c:pt idx="61">
                  <c:v>0.363412247725166</c:v>
                </c:pt>
                <c:pt idx="62">
                  <c:v>0.333984361883829</c:v>
                </c:pt>
                <c:pt idx="63">
                  <c:v>0.312842425985449</c:v>
                </c:pt>
                <c:pt idx="64">
                  <c:v>0.274728429664921</c:v>
                </c:pt>
                <c:pt idx="65">
                  <c:v>0.280978301425508</c:v>
                </c:pt>
                <c:pt idx="66">
                  <c:v>0.186868455855301</c:v>
                </c:pt>
                <c:pt idx="67">
                  <c:v>0.316406513260647</c:v>
                </c:pt>
                <c:pt idx="68">
                  <c:v>0.363924765692647</c:v>
                </c:pt>
                <c:pt idx="69">
                  <c:v>0.288982929370513</c:v>
                </c:pt>
                <c:pt idx="70">
                  <c:v>0.331172394758548</c:v>
                </c:pt>
                <c:pt idx="71">
                  <c:v>0.323939221164264</c:v>
                </c:pt>
                <c:pt idx="72">
                  <c:v>0.311986471206252</c:v>
                </c:pt>
                <c:pt idx="73">
                  <c:v>0.315408714208023</c:v>
                </c:pt>
                <c:pt idx="74">
                  <c:v>0.349614882340535</c:v>
                </c:pt>
                <c:pt idx="75">
                  <c:v>0.175583481742345</c:v>
                </c:pt>
                <c:pt idx="76">
                  <c:v>0.290047755561509</c:v>
                </c:pt>
                <c:pt idx="77">
                  <c:v>0.375698040552737</c:v>
                </c:pt>
                <c:pt idx="78">
                  <c:v>0.290074152525059</c:v>
                </c:pt>
                <c:pt idx="79">
                  <c:v>0.377120494421604</c:v>
                </c:pt>
                <c:pt idx="80">
                  <c:v>0.344314295846269</c:v>
                </c:pt>
                <c:pt idx="81">
                  <c:v>0.366265208772024</c:v>
                </c:pt>
                <c:pt idx="82">
                  <c:v>0.281753770328255</c:v>
                </c:pt>
                <c:pt idx="83">
                  <c:v>0.360426479741467</c:v>
                </c:pt>
                <c:pt idx="84">
                  <c:v>0.280456545806264</c:v>
                </c:pt>
                <c:pt idx="85">
                  <c:v>0.336449284887895</c:v>
                </c:pt>
                <c:pt idx="86">
                  <c:v>0.332790005986526</c:v>
                </c:pt>
                <c:pt idx="87">
                  <c:v>0.324442828308381</c:v>
                </c:pt>
                <c:pt idx="88">
                  <c:v>0.329712498835483</c:v>
                </c:pt>
                <c:pt idx="89">
                  <c:v>0.220484415601195</c:v>
                </c:pt>
                <c:pt idx="90">
                  <c:v>0.301626082835186</c:v>
                </c:pt>
                <c:pt idx="91">
                  <c:v>0.292088568011898</c:v>
                </c:pt>
                <c:pt idx="92">
                  <c:v>0.35188146002696</c:v>
                </c:pt>
                <c:pt idx="93">
                  <c:v>0.304140042657538</c:v>
                </c:pt>
                <c:pt idx="94">
                  <c:v>0.320000864362343</c:v>
                </c:pt>
                <c:pt idx="95">
                  <c:v>0.317155886082019</c:v>
                </c:pt>
                <c:pt idx="96">
                  <c:v>0.334244992048743</c:v>
                </c:pt>
                <c:pt idx="97">
                  <c:v>0.370649483099043</c:v>
                </c:pt>
                <c:pt idx="98">
                  <c:v>0.323658270411616</c:v>
                </c:pt>
                <c:pt idx="99">
                  <c:v>0.389621422068457</c:v>
                </c:pt>
                <c:pt idx="100">
                  <c:v>0.314422510725403</c:v>
                </c:pt>
                <c:pt idx="101">
                  <c:v>0.29305462242348</c:v>
                </c:pt>
                <c:pt idx="102">
                  <c:v>0.317979631645688</c:v>
                </c:pt>
                <c:pt idx="103">
                  <c:v>0.345021262831049</c:v>
                </c:pt>
                <c:pt idx="104">
                  <c:v>0.302290359848456</c:v>
                </c:pt>
                <c:pt idx="105">
                  <c:v>0.363578072521411</c:v>
                </c:pt>
                <c:pt idx="106">
                  <c:v>0.337280895297133</c:v>
                </c:pt>
                <c:pt idx="107">
                  <c:v>0.304068933105527</c:v>
                </c:pt>
                <c:pt idx="108">
                  <c:v>0.385832823461374</c:v>
                </c:pt>
                <c:pt idx="109">
                  <c:v>0.305434882952408</c:v>
                </c:pt>
                <c:pt idx="110">
                  <c:v>0.268789200941559</c:v>
                </c:pt>
                <c:pt idx="111">
                  <c:v>0.296579104929479</c:v>
                </c:pt>
                <c:pt idx="112" formatCode="General">
                  <c:v>0.407587799529192</c:v>
                </c:pt>
              </c:numCache>
            </c:numRef>
          </c:yVal>
          <c:smooth val="0"/>
        </c:ser>
        <c:dLbls>
          <c:showLegendKey val="0"/>
          <c:showVal val="0"/>
          <c:showCatName val="0"/>
          <c:showSerName val="0"/>
          <c:showPercent val="0"/>
          <c:showBubbleSize val="0"/>
        </c:dLbls>
        <c:axId val="457782952"/>
        <c:axId val="457760344"/>
      </c:scatterChart>
      <c:valAx>
        <c:axId val="457782952"/>
        <c:scaling>
          <c:orientation val="minMax"/>
        </c:scaling>
        <c:delete val="0"/>
        <c:axPos val="b"/>
        <c:title>
          <c:tx>
            <c:rich>
              <a:bodyPr/>
              <a:lstStyle/>
              <a:p>
                <a:pPr>
                  <a:defRPr sz="1400"/>
                </a:pPr>
                <a:r>
                  <a:rPr lang="en-US" sz="1400"/>
                  <a:t>Rank in 2008 ARL Investment Index</a:t>
                </a:r>
              </a:p>
            </c:rich>
          </c:tx>
          <c:layout/>
          <c:overlay val="0"/>
        </c:title>
        <c:numFmt formatCode="General" sourceLinked="1"/>
        <c:majorTickMark val="out"/>
        <c:minorTickMark val="none"/>
        <c:tickLblPos val="nextTo"/>
        <c:crossAx val="457760344"/>
        <c:crosses val="autoZero"/>
        <c:crossBetween val="midCat"/>
      </c:valAx>
      <c:valAx>
        <c:axId val="457760344"/>
        <c:scaling>
          <c:orientation val="minMax"/>
          <c:max val="0.600000000000001"/>
          <c:min val="0.0"/>
        </c:scaling>
        <c:delete val="0"/>
        <c:axPos val="l"/>
        <c:majorGridlines/>
        <c:title>
          <c:tx>
            <c:rich>
              <a:bodyPr rot="-5400000" vert="horz"/>
              <a:lstStyle/>
              <a:p>
                <a:pPr>
                  <a:defRPr sz="1400"/>
                </a:pPr>
                <a:r>
                  <a:rPr lang="en-US" sz="1400"/>
                  <a:t>% of Titles in Local Collection</a:t>
                </a:r>
              </a:p>
            </c:rich>
          </c:tx>
          <c:layout/>
          <c:overlay val="0"/>
        </c:title>
        <c:numFmt formatCode="0%" sourceLinked="1"/>
        <c:majorTickMark val="out"/>
        <c:minorTickMark val="none"/>
        <c:tickLblPos val="nextTo"/>
        <c:txPr>
          <a:bodyPr/>
          <a:lstStyle/>
          <a:p>
            <a:pPr>
              <a:defRPr sz="1050" b="1"/>
            </a:pPr>
            <a:endParaRPr lang="en-US"/>
          </a:p>
        </c:txPr>
        <c:crossAx val="45778295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25"/>
            <c:invertIfNegative val="0"/>
            <c:bubble3D val="0"/>
            <c:spPr>
              <a:solidFill>
                <a:srgbClr val="00B0F0"/>
              </a:solidFill>
            </c:spPr>
          </c:dPt>
          <c:dPt>
            <c:idx val="26"/>
            <c:invertIfNegative val="0"/>
            <c:bubble3D val="0"/>
            <c:spPr>
              <a:solidFill>
                <a:srgbClr val="00B0F0"/>
              </a:solidFill>
            </c:spPr>
          </c:dPt>
          <c:dPt>
            <c:idx val="27"/>
            <c:invertIfNegative val="0"/>
            <c:bubble3D val="0"/>
            <c:spPr>
              <a:solidFill>
                <a:srgbClr val="00B0F0"/>
              </a:solidFill>
            </c:spPr>
          </c:dPt>
          <c:dPt>
            <c:idx val="28"/>
            <c:invertIfNegative val="0"/>
            <c:bubble3D val="0"/>
            <c:spPr>
              <a:solidFill>
                <a:srgbClr val="00B0F0"/>
              </a:solidFill>
            </c:spPr>
          </c:dPt>
          <c:dPt>
            <c:idx val="29"/>
            <c:invertIfNegative val="0"/>
            <c:bubble3D val="0"/>
            <c:spPr>
              <a:solidFill>
                <a:srgbClr val="00B0F0"/>
              </a:solidFill>
            </c:spPr>
          </c:dPt>
          <c:dPt>
            <c:idx val="30"/>
            <c:invertIfNegative val="0"/>
            <c:bubble3D val="0"/>
            <c:spPr>
              <a:solidFill>
                <a:srgbClr val="00B0F0"/>
              </a:solidFill>
            </c:spPr>
          </c:dPt>
          <c:dPt>
            <c:idx val="31"/>
            <c:invertIfNegative val="0"/>
            <c:bubble3D val="0"/>
            <c:spPr>
              <a:solidFill>
                <a:srgbClr val="00B0F0"/>
              </a:solidFill>
            </c:spPr>
          </c:dPt>
          <c:dPt>
            <c:idx val="32"/>
            <c:invertIfNegative val="0"/>
            <c:bubble3D val="0"/>
            <c:spPr>
              <a:solidFill>
                <a:srgbClr val="00B0F0"/>
              </a:solidFill>
            </c:spPr>
          </c:dPt>
          <c:dPt>
            <c:idx val="33"/>
            <c:invertIfNegative val="0"/>
            <c:bubble3D val="0"/>
            <c:spPr>
              <a:solidFill>
                <a:srgbClr val="00B0F0"/>
              </a:solidFill>
            </c:spPr>
          </c:dPt>
          <c:dPt>
            <c:idx val="34"/>
            <c:invertIfNegative val="0"/>
            <c:bubble3D val="0"/>
            <c:spPr>
              <a:solidFill>
                <a:srgbClr val="00B0F0"/>
              </a:solidFill>
            </c:spPr>
          </c:dPt>
          <c:dPt>
            <c:idx val="35"/>
            <c:invertIfNegative val="0"/>
            <c:bubble3D val="0"/>
            <c:spPr>
              <a:solidFill>
                <a:srgbClr val="00B0F0"/>
              </a:solidFill>
            </c:spPr>
          </c:dPt>
          <c:dPt>
            <c:idx val="36"/>
            <c:invertIfNegative val="0"/>
            <c:bubble3D val="0"/>
            <c:spPr>
              <a:solidFill>
                <a:srgbClr val="00B0F0"/>
              </a:solidFill>
            </c:spPr>
          </c:dPt>
          <c:dPt>
            <c:idx val="37"/>
            <c:invertIfNegative val="0"/>
            <c:bubble3D val="0"/>
            <c:spPr>
              <a:solidFill>
                <a:srgbClr val="00B0F0"/>
              </a:solidFill>
            </c:spPr>
          </c:dPt>
          <c:val>
            <c:numRef>
              <c:f>Plots!$H$2:$H$63</c:f>
              <c:numCache>
                <c:formatCode>"$"#,##0.00</c:formatCode>
                <c:ptCount val="62"/>
                <c:pt idx="0">
                  <c:v>73507.04</c:v>
                </c:pt>
                <c:pt idx="1">
                  <c:v>48409.63</c:v>
                </c:pt>
                <c:pt idx="2">
                  <c:v>39745.45000000001</c:v>
                </c:pt>
                <c:pt idx="3">
                  <c:v>33676.67</c:v>
                </c:pt>
                <c:pt idx="4">
                  <c:v>24819.86</c:v>
                </c:pt>
                <c:pt idx="5">
                  <c:v>22739.79</c:v>
                </c:pt>
                <c:pt idx="6">
                  <c:v>21752.91</c:v>
                </c:pt>
                <c:pt idx="7">
                  <c:v>19091.47</c:v>
                </c:pt>
                <c:pt idx="8">
                  <c:v>16663.66</c:v>
                </c:pt>
                <c:pt idx="9">
                  <c:v>15800.66</c:v>
                </c:pt>
                <c:pt idx="10">
                  <c:v>15530.91</c:v>
                </c:pt>
                <c:pt idx="11">
                  <c:v>14560.08</c:v>
                </c:pt>
                <c:pt idx="12">
                  <c:v>14260.54</c:v>
                </c:pt>
                <c:pt idx="13">
                  <c:v>13286.91</c:v>
                </c:pt>
                <c:pt idx="14">
                  <c:v>11675.76</c:v>
                </c:pt>
                <c:pt idx="15">
                  <c:v>11088.27</c:v>
                </c:pt>
                <c:pt idx="16">
                  <c:v>10235.02</c:v>
                </c:pt>
                <c:pt idx="17">
                  <c:v>9663.84</c:v>
                </c:pt>
                <c:pt idx="18">
                  <c:v>8278.26</c:v>
                </c:pt>
                <c:pt idx="19">
                  <c:v>8068.27</c:v>
                </c:pt>
                <c:pt idx="20">
                  <c:v>7428.55</c:v>
                </c:pt>
                <c:pt idx="21">
                  <c:v>7378.58</c:v>
                </c:pt>
                <c:pt idx="22">
                  <c:v>7210.98</c:v>
                </c:pt>
                <c:pt idx="23">
                  <c:v>6521.820000000001</c:v>
                </c:pt>
                <c:pt idx="24">
                  <c:v>6359.53</c:v>
                </c:pt>
                <c:pt idx="25">
                  <c:v>6022.320000000001</c:v>
                </c:pt>
                <c:pt idx="26">
                  <c:v>6022.320000000001</c:v>
                </c:pt>
                <c:pt idx="27">
                  <c:v>6022.320000000001</c:v>
                </c:pt>
                <c:pt idx="28">
                  <c:v>6022.320000000001</c:v>
                </c:pt>
                <c:pt idx="29">
                  <c:v>6022.320000000001</c:v>
                </c:pt>
                <c:pt idx="30">
                  <c:v>6022.320000000001</c:v>
                </c:pt>
                <c:pt idx="31">
                  <c:v>6022.320000000001</c:v>
                </c:pt>
                <c:pt idx="32">
                  <c:v>6022.320000000001</c:v>
                </c:pt>
                <c:pt idx="33">
                  <c:v>6022.320000000001</c:v>
                </c:pt>
                <c:pt idx="34">
                  <c:v>6022.320000000001</c:v>
                </c:pt>
                <c:pt idx="35">
                  <c:v>6022.320000000001</c:v>
                </c:pt>
                <c:pt idx="36">
                  <c:v>6022.320000000001</c:v>
                </c:pt>
                <c:pt idx="37">
                  <c:v>6022.320000000001</c:v>
                </c:pt>
                <c:pt idx="38">
                  <c:v>6010.54</c:v>
                </c:pt>
                <c:pt idx="39">
                  <c:v>5704.03</c:v>
                </c:pt>
                <c:pt idx="40">
                  <c:v>5639.13</c:v>
                </c:pt>
                <c:pt idx="41">
                  <c:v>5268.27</c:v>
                </c:pt>
                <c:pt idx="42">
                  <c:v>4674.360000000001</c:v>
                </c:pt>
                <c:pt idx="43">
                  <c:v>4363.1</c:v>
                </c:pt>
                <c:pt idx="44">
                  <c:v>4349.3325</c:v>
                </c:pt>
                <c:pt idx="45">
                  <c:v>4349.3325</c:v>
                </c:pt>
                <c:pt idx="46">
                  <c:v>4349.3325</c:v>
                </c:pt>
                <c:pt idx="47">
                  <c:v>4349.3325</c:v>
                </c:pt>
                <c:pt idx="48">
                  <c:v>4255.17</c:v>
                </c:pt>
                <c:pt idx="49">
                  <c:v>4198.94</c:v>
                </c:pt>
                <c:pt idx="50">
                  <c:v>4133.610000000001</c:v>
                </c:pt>
                <c:pt idx="51">
                  <c:v>3887.46</c:v>
                </c:pt>
                <c:pt idx="52">
                  <c:v>3200.32</c:v>
                </c:pt>
                <c:pt idx="53">
                  <c:v>3105.3</c:v>
                </c:pt>
                <c:pt idx="54">
                  <c:v>2392.97</c:v>
                </c:pt>
                <c:pt idx="55">
                  <c:v>2330.27</c:v>
                </c:pt>
                <c:pt idx="56">
                  <c:v>1909.25</c:v>
                </c:pt>
                <c:pt idx="57">
                  <c:v>1549.44</c:v>
                </c:pt>
                <c:pt idx="58">
                  <c:v>1344.19</c:v>
                </c:pt>
                <c:pt idx="59">
                  <c:v>926.39</c:v>
                </c:pt>
                <c:pt idx="60">
                  <c:v>872.9499999999994</c:v>
                </c:pt>
                <c:pt idx="61">
                  <c:v>62.67</c:v>
                </c:pt>
              </c:numCache>
            </c:numRef>
          </c:val>
        </c:ser>
        <c:dLbls>
          <c:showLegendKey val="0"/>
          <c:showVal val="0"/>
          <c:showCatName val="0"/>
          <c:showSerName val="0"/>
          <c:showPercent val="0"/>
          <c:showBubbleSize val="0"/>
        </c:dLbls>
        <c:gapWidth val="150"/>
        <c:axId val="457543896"/>
        <c:axId val="457535784"/>
      </c:barChart>
      <c:catAx>
        <c:axId val="457543896"/>
        <c:scaling>
          <c:orientation val="minMax"/>
        </c:scaling>
        <c:delete val="0"/>
        <c:axPos val="b"/>
        <c:title>
          <c:tx>
            <c:rich>
              <a:bodyPr/>
              <a:lstStyle/>
              <a:p>
                <a:pPr>
                  <a:defRPr sz="1400"/>
                </a:pPr>
                <a:r>
                  <a:rPr lang="en-US" sz="1400"/>
                  <a:t>Member</a:t>
                </a:r>
              </a:p>
            </c:rich>
          </c:tx>
          <c:layout/>
          <c:overlay val="0"/>
        </c:title>
        <c:majorTickMark val="out"/>
        <c:minorTickMark val="none"/>
        <c:tickLblPos val="nextTo"/>
        <c:txPr>
          <a:bodyPr/>
          <a:lstStyle/>
          <a:p>
            <a:pPr>
              <a:defRPr sz="1200"/>
            </a:pPr>
            <a:endParaRPr lang="en-US"/>
          </a:p>
        </c:txPr>
        <c:crossAx val="457535784"/>
        <c:crosses val="autoZero"/>
        <c:auto val="1"/>
        <c:lblAlgn val="ctr"/>
        <c:lblOffset val="100"/>
        <c:tickLblSkip val="2"/>
        <c:noMultiLvlLbl val="0"/>
      </c:catAx>
      <c:valAx>
        <c:axId val="457535784"/>
        <c:scaling>
          <c:orientation val="minMax"/>
        </c:scaling>
        <c:delete val="0"/>
        <c:axPos val="l"/>
        <c:majorGridlines/>
        <c:title>
          <c:tx>
            <c:rich>
              <a:bodyPr rot="-5400000" vert="horz"/>
              <a:lstStyle/>
              <a:p>
                <a:pPr>
                  <a:defRPr sz="1400"/>
                </a:pPr>
                <a:r>
                  <a:rPr lang="en-US" sz="1400"/>
                  <a:t>Cost (USD)</a:t>
                </a:r>
              </a:p>
            </c:rich>
          </c:tx>
          <c:layout>
            <c:manualLayout>
              <c:xMode val="edge"/>
              <c:yMode val="edge"/>
              <c:x val="0.00813835111452689"/>
              <c:y val="0.403627465133039"/>
            </c:manualLayout>
          </c:layout>
          <c:overlay val="0"/>
        </c:title>
        <c:numFmt formatCode="&quot;$&quot;#,##0.00" sourceLinked="1"/>
        <c:majorTickMark val="out"/>
        <c:minorTickMark val="none"/>
        <c:tickLblPos val="nextTo"/>
        <c:txPr>
          <a:bodyPr/>
          <a:lstStyle/>
          <a:p>
            <a:pPr>
              <a:defRPr sz="1200"/>
            </a:pPr>
            <a:endParaRPr lang="en-US"/>
          </a:p>
        </c:txPr>
        <c:crossAx val="45754389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056102362205"/>
          <c:y val="0.0436677273747861"/>
          <c:w val="0.816738845144357"/>
          <c:h val="0.857800695267075"/>
        </c:manualLayout>
      </c:layout>
      <c:barChart>
        <c:barDir val="col"/>
        <c:grouping val="clustered"/>
        <c:varyColors val="0"/>
        <c:ser>
          <c:idx val="0"/>
          <c:order val="0"/>
          <c:spPr>
            <a:solidFill>
              <a:srgbClr val="336525"/>
            </a:solidFill>
          </c:spPr>
          <c:invertIfNegative val="0"/>
          <c:dPt>
            <c:idx val="1"/>
            <c:invertIfNegative val="0"/>
            <c:bubble3D val="0"/>
            <c:spPr>
              <a:solidFill>
                <a:srgbClr val="92D050"/>
              </a:solidFill>
            </c:spPr>
          </c:dPt>
          <c:dPt>
            <c:idx val="2"/>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8"/>
            <c:invertIfNegative val="0"/>
            <c:bubble3D val="0"/>
            <c:spPr>
              <a:solidFill>
                <a:srgbClr val="92D050"/>
              </a:solidFill>
            </c:spPr>
          </c:dPt>
          <c:dPt>
            <c:idx val="9"/>
            <c:invertIfNegative val="0"/>
            <c:bubble3D val="0"/>
            <c:spPr>
              <a:solidFill>
                <a:srgbClr val="92D050"/>
              </a:solidFill>
            </c:spPr>
          </c:dPt>
          <c:dPt>
            <c:idx val="14"/>
            <c:invertIfNegative val="0"/>
            <c:bubble3D val="0"/>
            <c:spPr>
              <a:solidFill>
                <a:srgbClr val="92D050"/>
              </a:solidFill>
            </c:spPr>
          </c:dPt>
          <c:dPt>
            <c:idx val="17"/>
            <c:invertIfNegative val="0"/>
            <c:bubble3D val="0"/>
            <c:spPr>
              <a:solidFill>
                <a:srgbClr val="92D050"/>
              </a:solidFill>
            </c:spPr>
          </c:dPt>
          <c:dPt>
            <c:idx val="19"/>
            <c:invertIfNegative val="0"/>
            <c:bubble3D val="0"/>
            <c:spPr>
              <a:solidFill>
                <a:srgbClr val="92D050"/>
              </a:solidFill>
            </c:spPr>
          </c:dPt>
          <c:dPt>
            <c:idx val="22"/>
            <c:invertIfNegative val="0"/>
            <c:bubble3D val="0"/>
            <c:spPr>
              <a:solidFill>
                <a:srgbClr val="92D050"/>
              </a:solidFill>
            </c:spPr>
          </c:dPt>
          <c:dPt>
            <c:idx val="23"/>
            <c:invertIfNegative val="0"/>
            <c:bubble3D val="0"/>
            <c:spPr>
              <a:solidFill>
                <a:srgbClr val="92D050"/>
              </a:solidFill>
            </c:spPr>
          </c:dPt>
          <c:dPt>
            <c:idx val="25"/>
            <c:invertIfNegative val="0"/>
            <c:bubble3D val="0"/>
            <c:spPr>
              <a:solidFill>
                <a:srgbClr val="92D050"/>
              </a:solidFill>
            </c:spPr>
          </c:dPt>
          <c:dPt>
            <c:idx val="26"/>
            <c:invertIfNegative val="0"/>
            <c:bubble3D val="0"/>
            <c:spPr>
              <a:solidFill>
                <a:srgbClr val="92D050"/>
              </a:solidFill>
            </c:spPr>
          </c:dPt>
          <c:dPt>
            <c:idx val="27"/>
            <c:invertIfNegative val="0"/>
            <c:bubble3D val="0"/>
            <c:spPr>
              <a:solidFill>
                <a:srgbClr val="92D050"/>
              </a:solidFill>
            </c:spPr>
          </c:dPt>
          <c:dPt>
            <c:idx val="28"/>
            <c:invertIfNegative val="0"/>
            <c:bubble3D val="0"/>
            <c:spPr>
              <a:solidFill>
                <a:srgbClr val="92D050"/>
              </a:solidFill>
            </c:spPr>
          </c:dPt>
          <c:dPt>
            <c:idx val="29"/>
            <c:invertIfNegative val="0"/>
            <c:bubble3D val="0"/>
            <c:spPr>
              <a:solidFill>
                <a:srgbClr val="92D050"/>
              </a:solidFill>
            </c:spPr>
          </c:dPt>
          <c:dPt>
            <c:idx val="30"/>
            <c:invertIfNegative val="0"/>
            <c:bubble3D val="0"/>
            <c:spPr>
              <a:solidFill>
                <a:srgbClr val="92D050"/>
              </a:solidFill>
            </c:spPr>
          </c:dPt>
          <c:dPt>
            <c:idx val="31"/>
            <c:invertIfNegative val="0"/>
            <c:bubble3D val="0"/>
            <c:spPr>
              <a:solidFill>
                <a:srgbClr val="92D050"/>
              </a:solidFill>
            </c:spPr>
          </c:dPt>
          <c:dPt>
            <c:idx val="32"/>
            <c:invertIfNegative val="0"/>
            <c:bubble3D val="0"/>
            <c:spPr>
              <a:solidFill>
                <a:srgbClr val="92D050"/>
              </a:solidFill>
            </c:spPr>
          </c:dPt>
          <c:dPt>
            <c:idx val="33"/>
            <c:invertIfNegative val="0"/>
            <c:bubble3D val="0"/>
            <c:spPr>
              <a:solidFill>
                <a:srgbClr val="92D050"/>
              </a:solidFill>
            </c:spPr>
          </c:dPt>
          <c:dPt>
            <c:idx val="34"/>
            <c:invertIfNegative val="0"/>
            <c:bubble3D val="0"/>
            <c:spPr>
              <a:solidFill>
                <a:srgbClr val="92D050"/>
              </a:solidFill>
            </c:spPr>
          </c:dPt>
          <c:dPt>
            <c:idx val="35"/>
            <c:invertIfNegative val="0"/>
            <c:bubble3D val="0"/>
            <c:spPr>
              <a:solidFill>
                <a:srgbClr val="92D050"/>
              </a:solidFill>
            </c:spPr>
          </c:dPt>
          <c:dPt>
            <c:idx val="36"/>
            <c:invertIfNegative val="0"/>
            <c:bubble3D val="0"/>
            <c:spPr>
              <a:solidFill>
                <a:srgbClr val="92D050"/>
              </a:solidFill>
            </c:spPr>
          </c:dPt>
          <c:dPt>
            <c:idx val="37"/>
            <c:invertIfNegative val="0"/>
            <c:bubble3D val="0"/>
            <c:spPr>
              <a:solidFill>
                <a:srgbClr val="92D050"/>
              </a:solidFill>
            </c:spPr>
          </c:dPt>
          <c:dPt>
            <c:idx val="38"/>
            <c:invertIfNegative val="0"/>
            <c:bubble3D val="0"/>
            <c:spPr>
              <a:solidFill>
                <a:srgbClr val="92D050"/>
              </a:solidFill>
            </c:spPr>
          </c:dPt>
          <c:dPt>
            <c:idx val="39"/>
            <c:invertIfNegative val="0"/>
            <c:bubble3D val="0"/>
            <c:spPr>
              <a:solidFill>
                <a:srgbClr val="92D050"/>
              </a:solidFill>
            </c:spPr>
          </c:dPt>
          <c:dPt>
            <c:idx val="40"/>
            <c:invertIfNegative val="0"/>
            <c:bubble3D val="0"/>
            <c:spPr>
              <a:solidFill>
                <a:srgbClr val="92D050"/>
              </a:solidFill>
            </c:spPr>
          </c:dPt>
          <c:dPt>
            <c:idx val="42"/>
            <c:invertIfNegative val="0"/>
            <c:bubble3D val="0"/>
            <c:spPr>
              <a:solidFill>
                <a:srgbClr val="92D050"/>
              </a:solidFill>
            </c:spPr>
          </c:dPt>
          <c:dPt>
            <c:idx val="43"/>
            <c:invertIfNegative val="0"/>
            <c:bubble3D val="0"/>
            <c:spPr>
              <a:solidFill>
                <a:srgbClr val="92D050"/>
              </a:solidFill>
            </c:spPr>
          </c:dPt>
          <c:dPt>
            <c:idx val="44"/>
            <c:invertIfNegative val="0"/>
            <c:bubble3D val="0"/>
            <c:spPr>
              <a:solidFill>
                <a:srgbClr val="92D050"/>
              </a:solidFill>
            </c:spPr>
          </c:dPt>
          <c:dPt>
            <c:idx val="45"/>
            <c:invertIfNegative val="0"/>
            <c:bubble3D val="0"/>
            <c:spPr>
              <a:solidFill>
                <a:srgbClr val="92D050"/>
              </a:solidFill>
            </c:spPr>
          </c:dPt>
          <c:dPt>
            <c:idx val="46"/>
            <c:invertIfNegative val="0"/>
            <c:bubble3D val="0"/>
            <c:spPr>
              <a:solidFill>
                <a:srgbClr val="92D050"/>
              </a:solidFill>
            </c:spPr>
          </c:dPt>
          <c:dPt>
            <c:idx val="47"/>
            <c:invertIfNegative val="0"/>
            <c:bubble3D val="0"/>
            <c:spPr>
              <a:solidFill>
                <a:srgbClr val="92D050"/>
              </a:solidFill>
            </c:spPr>
          </c:dPt>
          <c:dPt>
            <c:idx val="49"/>
            <c:invertIfNegative val="0"/>
            <c:bubble3D val="0"/>
            <c:spPr>
              <a:solidFill>
                <a:srgbClr val="92D050"/>
              </a:solidFill>
            </c:spPr>
          </c:dPt>
          <c:dPt>
            <c:idx val="53"/>
            <c:invertIfNegative val="0"/>
            <c:bubble3D val="0"/>
            <c:spPr>
              <a:solidFill>
                <a:srgbClr val="92D050"/>
              </a:solidFill>
            </c:spPr>
          </c:dPt>
          <c:dPt>
            <c:idx val="54"/>
            <c:invertIfNegative val="0"/>
            <c:bubble3D val="0"/>
            <c:spPr>
              <a:solidFill>
                <a:srgbClr val="92D050"/>
              </a:solidFill>
            </c:spPr>
          </c:dPt>
          <c:dPt>
            <c:idx val="56"/>
            <c:invertIfNegative val="0"/>
            <c:bubble3D val="0"/>
            <c:spPr>
              <a:solidFill>
                <a:srgbClr val="92D050"/>
              </a:solidFill>
            </c:spPr>
          </c:dPt>
          <c:dPt>
            <c:idx val="58"/>
            <c:invertIfNegative val="0"/>
            <c:bubble3D val="0"/>
            <c:spPr>
              <a:solidFill>
                <a:srgbClr val="92D050"/>
              </a:solidFill>
            </c:spPr>
          </c:dPt>
          <c:dPt>
            <c:idx val="60"/>
            <c:invertIfNegative val="0"/>
            <c:bubble3D val="0"/>
            <c:spPr>
              <a:solidFill>
                <a:srgbClr val="92D050"/>
              </a:solidFill>
            </c:spPr>
          </c:dPt>
          <c:dPt>
            <c:idx val="61"/>
            <c:invertIfNegative val="0"/>
            <c:bubble3D val="0"/>
            <c:spPr>
              <a:solidFill>
                <a:srgbClr val="92D050"/>
              </a:solidFill>
            </c:spPr>
          </c:dPt>
          <c:val>
            <c:numRef>
              <c:f>Plots!$E$2:$E$63</c:f>
              <c:numCache>
                <c:formatCode>"$"#,##0.00</c:formatCode>
                <c:ptCount val="62"/>
                <c:pt idx="0">
                  <c:v>145170.12</c:v>
                </c:pt>
                <c:pt idx="1">
                  <c:v>30399.74</c:v>
                </c:pt>
                <c:pt idx="2">
                  <c:v>30399.74</c:v>
                </c:pt>
                <c:pt idx="3">
                  <c:v>87965.61</c:v>
                </c:pt>
                <c:pt idx="4">
                  <c:v>61331.5</c:v>
                </c:pt>
                <c:pt idx="5">
                  <c:v>30399.74</c:v>
                </c:pt>
                <c:pt idx="6">
                  <c:v>30399.74</c:v>
                </c:pt>
                <c:pt idx="7">
                  <c:v>40704.16</c:v>
                </c:pt>
                <c:pt idx="8">
                  <c:v>30399.74</c:v>
                </c:pt>
                <c:pt idx="9">
                  <c:v>30399.74</c:v>
                </c:pt>
                <c:pt idx="10">
                  <c:v>33965.78</c:v>
                </c:pt>
                <c:pt idx="11">
                  <c:v>49533.55</c:v>
                </c:pt>
                <c:pt idx="12">
                  <c:v>49873.76</c:v>
                </c:pt>
                <c:pt idx="13">
                  <c:v>28533.87</c:v>
                </c:pt>
                <c:pt idx="14">
                  <c:v>30399.74</c:v>
                </c:pt>
                <c:pt idx="15">
                  <c:v>40782.24</c:v>
                </c:pt>
                <c:pt idx="16">
                  <c:v>43526.65</c:v>
                </c:pt>
                <c:pt idx="17">
                  <c:v>30399.74</c:v>
                </c:pt>
                <c:pt idx="18">
                  <c:v>30493.4</c:v>
                </c:pt>
                <c:pt idx="19">
                  <c:v>30399.74</c:v>
                </c:pt>
                <c:pt idx="20">
                  <c:v>27607.23</c:v>
                </c:pt>
                <c:pt idx="21">
                  <c:v>35548.98</c:v>
                </c:pt>
                <c:pt idx="22">
                  <c:v>30399.74</c:v>
                </c:pt>
                <c:pt idx="23">
                  <c:v>30399.74</c:v>
                </c:pt>
                <c:pt idx="24">
                  <c:v>18893.12</c:v>
                </c:pt>
                <c:pt idx="25">
                  <c:v>30399.74</c:v>
                </c:pt>
                <c:pt idx="26">
                  <c:v>30399.74</c:v>
                </c:pt>
                <c:pt idx="27">
                  <c:v>30399.74</c:v>
                </c:pt>
                <c:pt idx="28">
                  <c:v>30399.74</c:v>
                </c:pt>
                <c:pt idx="29">
                  <c:v>30399.74</c:v>
                </c:pt>
                <c:pt idx="30">
                  <c:v>30399.74</c:v>
                </c:pt>
                <c:pt idx="31">
                  <c:v>30399.74</c:v>
                </c:pt>
                <c:pt idx="32">
                  <c:v>30399.74</c:v>
                </c:pt>
                <c:pt idx="33">
                  <c:v>30399.74</c:v>
                </c:pt>
                <c:pt idx="34">
                  <c:v>30399.74</c:v>
                </c:pt>
                <c:pt idx="35">
                  <c:v>30399.74</c:v>
                </c:pt>
                <c:pt idx="36">
                  <c:v>30399.74</c:v>
                </c:pt>
                <c:pt idx="37">
                  <c:v>30399.74</c:v>
                </c:pt>
                <c:pt idx="38">
                  <c:v>30399.74</c:v>
                </c:pt>
                <c:pt idx="39">
                  <c:v>30399.74</c:v>
                </c:pt>
                <c:pt idx="40">
                  <c:v>30399.74</c:v>
                </c:pt>
                <c:pt idx="41">
                  <c:v>26561.10999999999</c:v>
                </c:pt>
                <c:pt idx="42">
                  <c:v>30399.74</c:v>
                </c:pt>
                <c:pt idx="43">
                  <c:v>30399.74</c:v>
                </c:pt>
                <c:pt idx="44">
                  <c:v>30399.74</c:v>
                </c:pt>
                <c:pt idx="45">
                  <c:v>30399.74</c:v>
                </c:pt>
                <c:pt idx="46">
                  <c:v>30399.74</c:v>
                </c:pt>
                <c:pt idx="47">
                  <c:v>30399.74</c:v>
                </c:pt>
                <c:pt idx="48">
                  <c:v>14010.0</c:v>
                </c:pt>
                <c:pt idx="49">
                  <c:v>30399.74</c:v>
                </c:pt>
                <c:pt idx="50">
                  <c:v>13948.67</c:v>
                </c:pt>
                <c:pt idx="51">
                  <c:v>19682.09</c:v>
                </c:pt>
                <c:pt idx="52">
                  <c:v>19453.34999999999</c:v>
                </c:pt>
                <c:pt idx="53">
                  <c:v>30399.74</c:v>
                </c:pt>
                <c:pt idx="54">
                  <c:v>30399.74</c:v>
                </c:pt>
                <c:pt idx="55">
                  <c:v>12297.14</c:v>
                </c:pt>
                <c:pt idx="56">
                  <c:v>30399.74</c:v>
                </c:pt>
                <c:pt idx="57">
                  <c:v>6748.41</c:v>
                </c:pt>
                <c:pt idx="58">
                  <c:v>30399.74</c:v>
                </c:pt>
                <c:pt idx="59">
                  <c:v>5291.83</c:v>
                </c:pt>
                <c:pt idx="60">
                  <c:v>30399.74</c:v>
                </c:pt>
                <c:pt idx="61">
                  <c:v>30399.74</c:v>
                </c:pt>
              </c:numCache>
            </c:numRef>
          </c:val>
        </c:ser>
        <c:dLbls>
          <c:showLegendKey val="0"/>
          <c:showVal val="0"/>
          <c:showCatName val="0"/>
          <c:showSerName val="0"/>
          <c:showPercent val="0"/>
          <c:showBubbleSize val="0"/>
        </c:dLbls>
        <c:gapWidth val="150"/>
        <c:axId val="457408600"/>
        <c:axId val="457404792"/>
      </c:barChart>
      <c:catAx>
        <c:axId val="457408600"/>
        <c:scaling>
          <c:orientation val="minMax"/>
        </c:scaling>
        <c:delete val="0"/>
        <c:axPos val="b"/>
        <c:title>
          <c:tx>
            <c:rich>
              <a:bodyPr anchor="b" anchorCtr="1"/>
              <a:lstStyle/>
              <a:p>
                <a:pPr>
                  <a:defRPr sz="1400"/>
                </a:pPr>
                <a:r>
                  <a:rPr lang="en-US" sz="1400"/>
                  <a:t>Member</a:t>
                </a:r>
              </a:p>
            </c:rich>
          </c:tx>
          <c:layout/>
          <c:overlay val="0"/>
        </c:title>
        <c:majorTickMark val="out"/>
        <c:minorTickMark val="none"/>
        <c:tickLblPos val="nextTo"/>
        <c:txPr>
          <a:bodyPr/>
          <a:lstStyle/>
          <a:p>
            <a:pPr>
              <a:defRPr sz="1100"/>
            </a:pPr>
            <a:endParaRPr lang="en-US"/>
          </a:p>
        </c:txPr>
        <c:crossAx val="457404792"/>
        <c:crosses val="autoZero"/>
        <c:auto val="1"/>
        <c:lblAlgn val="ctr"/>
        <c:lblOffset val="100"/>
        <c:tickLblSkip val="2"/>
        <c:noMultiLvlLbl val="0"/>
      </c:catAx>
      <c:valAx>
        <c:axId val="457404792"/>
        <c:scaling>
          <c:orientation val="minMax"/>
        </c:scaling>
        <c:delete val="0"/>
        <c:axPos val="l"/>
        <c:majorGridlines/>
        <c:title>
          <c:tx>
            <c:rich>
              <a:bodyPr rot="-5400000" vert="horz"/>
              <a:lstStyle/>
              <a:p>
                <a:pPr>
                  <a:defRPr/>
                </a:pPr>
                <a:r>
                  <a:rPr lang="en-US" sz="1400"/>
                  <a:t>Cost (USD)</a:t>
                </a:r>
              </a:p>
            </c:rich>
          </c:tx>
          <c:layout/>
          <c:overlay val="0"/>
        </c:title>
        <c:numFmt formatCode="&quot;$&quot;#,##0.00" sourceLinked="1"/>
        <c:majorTickMark val="out"/>
        <c:minorTickMark val="none"/>
        <c:tickLblPos val="nextTo"/>
        <c:txPr>
          <a:bodyPr/>
          <a:lstStyle/>
          <a:p>
            <a:pPr>
              <a:defRPr sz="1200"/>
            </a:pPr>
            <a:endParaRPr lang="en-US"/>
          </a:p>
        </c:txPr>
        <c:crossAx val="45740860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PD</c:v>
          </c:tx>
          <c:spPr>
            <a:solidFill>
              <a:schemeClr val="accent4">
                <a:lumMod val="75000"/>
              </a:schemeClr>
            </a:solidFill>
          </c:spPr>
          <c:invertIfNegative val="0"/>
          <c:val>
            <c:numRef>
              <c:f>Plots!$C$2:$C$63</c:f>
              <c:numCache>
                <c:formatCode>"$"#,##0.00</c:formatCode>
                <c:ptCount val="62"/>
                <c:pt idx="0">
                  <c:v>9299.08</c:v>
                </c:pt>
                <c:pt idx="1">
                  <c:v>9299.08</c:v>
                </c:pt>
                <c:pt idx="2">
                  <c:v>9299.08</c:v>
                </c:pt>
                <c:pt idx="3">
                  <c:v>9299.08</c:v>
                </c:pt>
                <c:pt idx="4">
                  <c:v>9299.08</c:v>
                </c:pt>
                <c:pt idx="5">
                  <c:v>9299.08</c:v>
                </c:pt>
                <c:pt idx="6">
                  <c:v>9299.08</c:v>
                </c:pt>
                <c:pt idx="7">
                  <c:v>9299.08</c:v>
                </c:pt>
                <c:pt idx="8">
                  <c:v>9299.08</c:v>
                </c:pt>
                <c:pt idx="9">
                  <c:v>9299.08</c:v>
                </c:pt>
                <c:pt idx="10">
                  <c:v>9299.08</c:v>
                </c:pt>
                <c:pt idx="11">
                  <c:v>9299.08</c:v>
                </c:pt>
                <c:pt idx="12">
                  <c:v>9299.08</c:v>
                </c:pt>
                <c:pt idx="13">
                  <c:v>9299.08</c:v>
                </c:pt>
                <c:pt idx="14">
                  <c:v>9299.08</c:v>
                </c:pt>
                <c:pt idx="15">
                  <c:v>9299.08</c:v>
                </c:pt>
                <c:pt idx="16">
                  <c:v>9299.08</c:v>
                </c:pt>
                <c:pt idx="17">
                  <c:v>9299.08</c:v>
                </c:pt>
                <c:pt idx="18">
                  <c:v>9299.08</c:v>
                </c:pt>
                <c:pt idx="19">
                  <c:v>9299.08</c:v>
                </c:pt>
                <c:pt idx="20">
                  <c:v>9299.08</c:v>
                </c:pt>
                <c:pt idx="21">
                  <c:v>9299.08</c:v>
                </c:pt>
                <c:pt idx="22">
                  <c:v>9299.08</c:v>
                </c:pt>
                <c:pt idx="23">
                  <c:v>9299.08</c:v>
                </c:pt>
                <c:pt idx="24">
                  <c:v>9299.08</c:v>
                </c:pt>
                <c:pt idx="25">
                  <c:v>9299.08</c:v>
                </c:pt>
                <c:pt idx="26">
                  <c:v>9299.08</c:v>
                </c:pt>
                <c:pt idx="27">
                  <c:v>9299.08</c:v>
                </c:pt>
                <c:pt idx="28">
                  <c:v>9299.08</c:v>
                </c:pt>
                <c:pt idx="29">
                  <c:v>9299.08</c:v>
                </c:pt>
                <c:pt idx="30">
                  <c:v>9299.08</c:v>
                </c:pt>
                <c:pt idx="31">
                  <c:v>9299.08</c:v>
                </c:pt>
                <c:pt idx="32">
                  <c:v>9299.08</c:v>
                </c:pt>
                <c:pt idx="33">
                  <c:v>9299.08</c:v>
                </c:pt>
                <c:pt idx="34">
                  <c:v>9299.08</c:v>
                </c:pt>
                <c:pt idx="35">
                  <c:v>9299.08</c:v>
                </c:pt>
                <c:pt idx="36">
                  <c:v>9299.08</c:v>
                </c:pt>
                <c:pt idx="37">
                  <c:v>9299.08</c:v>
                </c:pt>
                <c:pt idx="38">
                  <c:v>9299.08</c:v>
                </c:pt>
                <c:pt idx="39">
                  <c:v>9299.08</c:v>
                </c:pt>
                <c:pt idx="40">
                  <c:v>9299.08</c:v>
                </c:pt>
                <c:pt idx="41">
                  <c:v>9299.08</c:v>
                </c:pt>
                <c:pt idx="42">
                  <c:v>9299.08</c:v>
                </c:pt>
                <c:pt idx="43">
                  <c:v>9299.08</c:v>
                </c:pt>
                <c:pt idx="44">
                  <c:v>9299.08</c:v>
                </c:pt>
                <c:pt idx="45">
                  <c:v>9299.08</c:v>
                </c:pt>
                <c:pt idx="46">
                  <c:v>9299.08</c:v>
                </c:pt>
                <c:pt idx="47">
                  <c:v>9299.08</c:v>
                </c:pt>
                <c:pt idx="48">
                  <c:v>9299.08</c:v>
                </c:pt>
                <c:pt idx="49">
                  <c:v>9299.08</c:v>
                </c:pt>
                <c:pt idx="50">
                  <c:v>9299.08</c:v>
                </c:pt>
                <c:pt idx="51">
                  <c:v>9299.08</c:v>
                </c:pt>
                <c:pt idx="52">
                  <c:v>9299.08</c:v>
                </c:pt>
                <c:pt idx="53">
                  <c:v>9299.08</c:v>
                </c:pt>
                <c:pt idx="54">
                  <c:v>9299.08</c:v>
                </c:pt>
                <c:pt idx="55">
                  <c:v>9299.08</c:v>
                </c:pt>
                <c:pt idx="56">
                  <c:v>9299.08</c:v>
                </c:pt>
                <c:pt idx="57">
                  <c:v>9299.08</c:v>
                </c:pt>
                <c:pt idx="58">
                  <c:v>9299.08</c:v>
                </c:pt>
                <c:pt idx="59">
                  <c:v>9299.08</c:v>
                </c:pt>
                <c:pt idx="60">
                  <c:v>9299.08</c:v>
                </c:pt>
                <c:pt idx="61">
                  <c:v>9299.08</c:v>
                </c:pt>
              </c:numCache>
            </c:numRef>
          </c:val>
        </c:ser>
        <c:ser>
          <c:idx val="1"/>
          <c:order val="1"/>
          <c:tx>
            <c:v>serial</c:v>
          </c:tx>
          <c:spPr>
            <a:solidFill>
              <a:srgbClr val="92D050"/>
            </a:solidFill>
          </c:spPr>
          <c:invertIfNegative val="0"/>
          <c:dPt>
            <c:idx val="0"/>
            <c:invertIfNegative val="0"/>
            <c:bubble3D val="0"/>
            <c:spPr>
              <a:solidFill>
                <a:srgbClr val="336525"/>
              </a:solidFill>
            </c:spPr>
          </c:dPt>
          <c:dPt>
            <c:idx val="3"/>
            <c:invertIfNegative val="0"/>
            <c:bubble3D val="0"/>
            <c:spPr>
              <a:solidFill>
                <a:srgbClr val="336525"/>
              </a:solidFill>
            </c:spPr>
          </c:dPt>
          <c:dPt>
            <c:idx val="4"/>
            <c:invertIfNegative val="0"/>
            <c:bubble3D val="0"/>
            <c:spPr>
              <a:solidFill>
                <a:srgbClr val="336525"/>
              </a:solidFill>
            </c:spPr>
          </c:dPt>
          <c:dPt>
            <c:idx val="7"/>
            <c:invertIfNegative val="0"/>
            <c:bubble3D val="0"/>
            <c:spPr>
              <a:solidFill>
                <a:srgbClr val="336525"/>
              </a:solidFill>
            </c:spPr>
          </c:dPt>
          <c:dPt>
            <c:idx val="10"/>
            <c:invertIfNegative val="0"/>
            <c:bubble3D val="0"/>
            <c:spPr>
              <a:solidFill>
                <a:srgbClr val="336525"/>
              </a:solidFill>
            </c:spPr>
          </c:dPt>
          <c:dPt>
            <c:idx val="11"/>
            <c:invertIfNegative val="0"/>
            <c:bubble3D val="0"/>
            <c:spPr>
              <a:solidFill>
                <a:srgbClr val="336525"/>
              </a:solidFill>
            </c:spPr>
          </c:dPt>
          <c:dPt>
            <c:idx val="12"/>
            <c:invertIfNegative val="0"/>
            <c:bubble3D val="0"/>
            <c:spPr>
              <a:solidFill>
                <a:srgbClr val="336525"/>
              </a:solidFill>
            </c:spPr>
          </c:dPt>
          <c:dPt>
            <c:idx val="13"/>
            <c:invertIfNegative val="0"/>
            <c:bubble3D val="0"/>
            <c:spPr>
              <a:solidFill>
                <a:srgbClr val="336525"/>
              </a:solidFill>
            </c:spPr>
          </c:dPt>
          <c:dPt>
            <c:idx val="15"/>
            <c:invertIfNegative val="0"/>
            <c:bubble3D val="0"/>
            <c:spPr>
              <a:solidFill>
                <a:srgbClr val="336525"/>
              </a:solidFill>
            </c:spPr>
          </c:dPt>
          <c:dPt>
            <c:idx val="16"/>
            <c:invertIfNegative val="0"/>
            <c:bubble3D val="0"/>
            <c:spPr>
              <a:solidFill>
                <a:srgbClr val="336525"/>
              </a:solidFill>
            </c:spPr>
          </c:dPt>
          <c:dPt>
            <c:idx val="20"/>
            <c:invertIfNegative val="0"/>
            <c:bubble3D val="0"/>
            <c:spPr>
              <a:solidFill>
                <a:srgbClr val="336525"/>
              </a:solidFill>
            </c:spPr>
          </c:dPt>
          <c:dPt>
            <c:idx val="21"/>
            <c:invertIfNegative val="0"/>
            <c:bubble3D val="0"/>
            <c:spPr>
              <a:solidFill>
                <a:srgbClr val="336525"/>
              </a:solidFill>
            </c:spPr>
          </c:dPt>
          <c:dPt>
            <c:idx val="24"/>
            <c:invertIfNegative val="0"/>
            <c:bubble3D val="0"/>
            <c:spPr>
              <a:solidFill>
                <a:srgbClr val="336525"/>
              </a:solidFill>
            </c:spPr>
          </c:dPt>
          <c:dPt>
            <c:idx val="41"/>
            <c:invertIfNegative val="0"/>
            <c:bubble3D val="0"/>
            <c:spPr>
              <a:solidFill>
                <a:srgbClr val="336525"/>
              </a:solidFill>
            </c:spPr>
          </c:dPt>
          <c:dPt>
            <c:idx val="48"/>
            <c:invertIfNegative val="0"/>
            <c:bubble3D val="0"/>
            <c:spPr>
              <a:solidFill>
                <a:srgbClr val="336525"/>
              </a:solidFill>
            </c:spPr>
          </c:dPt>
          <c:dPt>
            <c:idx val="50"/>
            <c:invertIfNegative val="0"/>
            <c:bubble3D val="0"/>
            <c:spPr>
              <a:solidFill>
                <a:srgbClr val="336525"/>
              </a:solidFill>
            </c:spPr>
          </c:dPt>
          <c:dPt>
            <c:idx val="51"/>
            <c:invertIfNegative val="0"/>
            <c:bubble3D val="0"/>
            <c:spPr>
              <a:solidFill>
                <a:srgbClr val="336525"/>
              </a:solidFill>
            </c:spPr>
          </c:dPt>
          <c:dPt>
            <c:idx val="52"/>
            <c:invertIfNegative val="0"/>
            <c:bubble3D val="0"/>
            <c:spPr>
              <a:solidFill>
                <a:srgbClr val="336525"/>
              </a:solidFill>
            </c:spPr>
          </c:dPt>
          <c:dPt>
            <c:idx val="55"/>
            <c:invertIfNegative val="0"/>
            <c:bubble3D val="0"/>
            <c:spPr>
              <a:solidFill>
                <a:srgbClr val="336525"/>
              </a:solidFill>
            </c:spPr>
          </c:dPt>
          <c:dPt>
            <c:idx val="57"/>
            <c:invertIfNegative val="0"/>
            <c:bubble3D val="0"/>
            <c:spPr>
              <a:solidFill>
                <a:srgbClr val="336525"/>
              </a:solidFill>
            </c:spPr>
          </c:dPt>
          <c:dPt>
            <c:idx val="59"/>
            <c:invertIfNegative val="0"/>
            <c:bubble3D val="0"/>
            <c:spPr>
              <a:solidFill>
                <a:srgbClr val="336525"/>
              </a:solidFill>
            </c:spPr>
          </c:dPt>
          <c:val>
            <c:numRef>
              <c:f>Plots!$G$2:$G$63</c:f>
              <c:numCache>
                <c:formatCode>"$"#,##0.00</c:formatCode>
                <c:ptCount val="62"/>
                <c:pt idx="0">
                  <c:v>87464.99729999992</c:v>
                </c:pt>
                <c:pt idx="1">
                  <c:v>18315.84335</c:v>
                </c:pt>
                <c:pt idx="2">
                  <c:v>18315.84335</c:v>
                </c:pt>
                <c:pt idx="3">
                  <c:v>52999.280025</c:v>
                </c:pt>
                <c:pt idx="4">
                  <c:v>36952.22874999999</c:v>
                </c:pt>
                <c:pt idx="5">
                  <c:v>18315.84335</c:v>
                </c:pt>
                <c:pt idx="6">
                  <c:v>18315.84335</c:v>
                </c:pt>
                <c:pt idx="7">
                  <c:v>24524.25640000001</c:v>
                </c:pt>
                <c:pt idx="8">
                  <c:v>18315.84335</c:v>
                </c:pt>
                <c:pt idx="9">
                  <c:v>18315.84335</c:v>
                </c:pt>
                <c:pt idx="10">
                  <c:v>20464.38245</c:v>
                </c:pt>
                <c:pt idx="11">
                  <c:v>29843.96387500001</c:v>
                </c:pt>
                <c:pt idx="12">
                  <c:v>30048.94040000001</c:v>
                </c:pt>
                <c:pt idx="13">
                  <c:v>17191.656675</c:v>
                </c:pt>
                <c:pt idx="14">
                  <c:v>18315.84335</c:v>
                </c:pt>
                <c:pt idx="15">
                  <c:v>24571.29959999999</c:v>
                </c:pt>
                <c:pt idx="16">
                  <c:v>26224.806625</c:v>
                </c:pt>
                <c:pt idx="17">
                  <c:v>18315.84335</c:v>
                </c:pt>
                <c:pt idx="18">
                  <c:v>18372.2735</c:v>
                </c:pt>
                <c:pt idx="19">
                  <c:v>18315.84335</c:v>
                </c:pt>
                <c:pt idx="20">
                  <c:v>16633.356075</c:v>
                </c:pt>
                <c:pt idx="21">
                  <c:v>21418.26045000001</c:v>
                </c:pt>
                <c:pt idx="22">
                  <c:v>18315.84335</c:v>
                </c:pt>
                <c:pt idx="23">
                  <c:v>18315.84335</c:v>
                </c:pt>
                <c:pt idx="24">
                  <c:v>11383.1048</c:v>
                </c:pt>
                <c:pt idx="25">
                  <c:v>18315.84335</c:v>
                </c:pt>
                <c:pt idx="26">
                  <c:v>18315.84335</c:v>
                </c:pt>
                <c:pt idx="27">
                  <c:v>18315.84335</c:v>
                </c:pt>
                <c:pt idx="28">
                  <c:v>18315.84335</c:v>
                </c:pt>
                <c:pt idx="29">
                  <c:v>18315.84335</c:v>
                </c:pt>
                <c:pt idx="30">
                  <c:v>18315.84335</c:v>
                </c:pt>
                <c:pt idx="31">
                  <c:v>18315.84335</c:v>
                </c:pt>
                <c:pt idx="32">
                  <c:v>18315.84335</c:v>
                </c:pt>
                <c:pt idx="33">
                  <c:v>18315.84335</c:v>
                </c:pt>
                <c:pt idx="34">
                  <c:v>18315.84335</c:v>
                </c:pt>
                <c:pt idx="35">
                  <c:v>18315.84335</c:v>
                </c:pt>
                <c:pt idx="36">
                  <c:v>18315.84335</c:v>
                </c:pt>
                <c:pt idx="37">
                  <c:v>18315.84335</c:v>
                </c:pt>
                <c:pt idx="38">
                  <c:v>18315.84335</c:v>
                </c:pt>
                <c:pt idx="39">
                  <c:v>18315.84335</c:v>
                </c:pt>
                <c:pt idx="40">
                  <c:v>18315.84335</c:v>
                </c:pt>
                <c:pt idx="41">
                  <c:v>16003.068775</c:v>
                </c:pt>
                <c:pt idx="42">
                  <c:v>18315.84335</c:v>
                </c:pt>
                <c:pt idx="43">
                  <c:v>18315.84335</c:v>
                </c:pt>
                <c:pt idx="44">
                  <c:v>18315.84335</c:v>
                </c:pt>
                <c:pt idx="45">
                  <c:v>18315.84335</c:v>
                </c:pt>
                <c:pt idx="46">
                  <c:v>18315.84335</c:v>
                </c:pt>
                <c:pt idx="47">
                  <c:v>18315.84335</c:v>
                </c:pt>
                <c:pt idx="48">
                  <c:v>8441.024999999991</c:v>
                </c:pt>
                <c:pt idx="49">
                  <c:v>18315.84335</c:v>
                </c:pt>
                <c:pt idx="50">
                  <c:v>8404.073674999991</c:v>
                </c:pt>
                <c:pt idx="51">
                  <c:v>11858.459225</c:v>
                </c:pt>
                <c:pt idx="52">
                  <c:v>11720.643375</c:v>
                </c:pt>
                <c:pt idx="53">
                  <c:v>18315.84335</c:v>
                </c:pt>
                <c:pt idx="54">
                  <c:v>18315.84335</c:v>
                </c:pt>
                <c:pt idx="55">
                  <c:v>7409.02685</c:v>
                </c:pt>
                <c:pt idx="56">
                  <c:v>18315.84335</c:v>
                </c:pt>
                <c:pt idx="57">
                  <c:v>4065.917025</c:v>
                </c:pt>
                <c:pt idx="58">
                  <c:v>18315.84335</c:v>
                </c:pt>
                <c:pt idx="59">
                  <c:v>3188.327575000001</c:v>
                </c:pt>
                <c:pt idx="60">
                  <c:v>18315.84335</c:v>
                </c:pt>
                <c:pt idx="61">
                  <c:v>18315.84335</c:v>
                </c:pt>
              </c:numCache>
            </c:numRef>
          </c:val>
        </c:ser>
        <c:ser>
          <c:idx val="2"/>
          <c:order val="2"/>
          <c:tx>
            <c:v>mono</c:v>
          </c:tx>
          <c:spPr>
            <a:solidFill>
              <a:schemeClr val="accent1"/>
            </a:solidFill>
          </c:spPr>
          <c:invertIfNegative val="0"/>
          <c:dPt>
            <c:idx val="25"/>
            <c:invertIfNegative val="0"/>
            <c:bubble3D val="0"/>
            <c:spPr>
              <a:solidFill>
                <a:srgbClr val="00B0F0"/>
              </a:solidFill>
            </c:spPr>
          </c:dPt>
          <c:dPt>
            <c:idx val="26"/>
            <c:invertIfNegative val="0"/>
            <c:bubble3D val="0"/>
            <c:spPr>
              <a:solidFill>
                <a:srgbClr val="00B0F0"/>
              </a:solidFill>
            </c:spPr>
          </c:dPt>
          <c:dPt>
            <c:idx val="27"/>
            <c:invertIfNegative val="0"/>
            <c:bubble3D val="0"/>
            <c:spPr>
              <a:solidFill>
                <a:srgbClr val="00B0F0"/>
              </a:solidFill>
            </c:spPr>
          </c:dPt>
          <c:dPt>
            <c:idx val="28"/>
            <c:invertIfNegative val="0"/>
            <c:bubble3D val="0"/>
            <c:spPr>
              <a:solidFill>
                <a:srgbClr val="00B0F0"/>
              </a:solidFill>
            </c:spPr>
          </c:dPt>
          <c:dPt>
            <c:idx val="29"/>
            <c:invertIfNegative val="0"/>
            <c:bubble3D val="0"/>
            <c:spPr>
              <a:solidFill>
                <a:srgbClr val="00B0F0"/>
              </a:solidFill>
            </c:spPr>
          </c:dPt>
          <c:dPt>
            <c:idx val="30"/>
            <c:invertIfNegative val="0"/>
            <c:bubble3D val="0"/>
            <c:spPr>
              <a:solidFill>
                <a:srgbClr val="00B0F0"/>
              </a:solidFill>
            </c:spPr>
          </c:dPt>
          <c:dPt>
            <c:idx val="31"/>
            <c:invertIfNegative val="0"/>
            <c:bubble3D val="0"/>
            <c:spPr>
              <a:solidFill>
                <a:srgbClr val="00B0F0"/>
              </a:solidFill>
            </c:spPr>
          </c:dPt>
          <c:dPt>
            <c:idx val="32"/>
            <c:invertIfNegative val="0"/>
            <c:bubble3D val="0"/>
            <c:spPr>
              <a:solidFill>
                <a:srgbClr val="00B0F0"/>
              </a:solidFill>
            </c:spPr>
          </c:dPt>
          <c:dPt>
            <c:idx val="33"/>
            <c:invertIfNegative val="0"/>
            <c:bubble3D val="0"/>
            <c:spPr>
              <a:solidFill>
                <a:srgbClr val="00B0F0"/>
              </a:solidFill>
            </c:spPr>
          </c:dPt>
          <c:dPt>
            <c:idx val="34"/>
            <c:invertIfNegative val="0"/>
            <c:bubble3D val="0"/>
            <c:spPr>
              <a:solidFill>
                <a:srgbClr val="00B0F0"/>
              </a:solidFill>
            </c:spPr>
          </c:dPt>
          <c:dPt>
            <c:idx val="35"/>
            <c:invertIfNegative val="0"/>
            <c:bubble3D val="0"/>
            <c:spPr>
              <a:solidFill>
                <a:srgbClr val="00B0F0"/>
              </a:solidFill>
            </c:spPr>
          </c:dPt>
          <c:dPt>
            <c:idx val="36"/>
            <c:invertIfNegative val="0"/>
            <c:bubble3D val="0"/>
            <c:spPr>
              <a:solidFill>
                <a:srgbClr val="00B0F0"/>
              </a:solidFill>
            </c:spPr>
          </c:dPt>
          <c:dPt>
            <c:idx val="37"/>
            <c:invertIfNegative val="0"/>
            <c:bubble3D val="0"/>
            <c:spPr>
              <a:solidFill>
                <a:srgbClr val="00B0F0"/>
              </a:solidFill>
            </c:spPr>
          </c:dPt>
          <c:val>
            <c:numRef>
              <c:f>Plots!$I$2:$I$63</c:f>
              <c:numCache>
                <c:formatCode>"$"#,##0.00</c:formatCode>
                <c:ptCount val="62"/>
                <c:pt idx="0">
                  <c:v>110260.55</c:v>
                </c:pt>
                <c:pt idx="1">
                  <c:v>72614.43999999999</c:v>
                </c:pt>
                <c:pt idx="2">
                  <c:v>59618.17</c:v>
                </c:pt>
                <c:pt idx="3">
                  <c:v>50515.0</c:v>
                </c:pt>
                <c:pt idx="4">
                  <c:v>37229.79</c:v>
                </c:pt>
                <c:pt idx="5">
                  <c:v>34109.68</c:v>
                </c:pt>
                <c:pt idx="6">
                  <c:v>32629.36</c:v>
                </c:pt>
                <c:pt idx="7">
                  <c:v>28637.2</c:v>
                </c:pt>
                <c:pt idx="8">
                  <c:v>24995.48000000001</c:v>
                </c:pt>
                <c:pt idx="9">
                  <c:v>23700.99</c:v>
                </c:pt>
                <c:pt idx="10">
                  <c:v>23296.36</c:v>
                </c:pt>
                <c:pt idx="11">
                  <c:v>21840.12</c:v>
                </c:pt>
                <c:pt idx="12">
                  <c:v>21390.80999999999</c:v>
                </c:pt>
                <c:pt idx="13">
                  <c:v>19930.37</c:v>
                </c:pt>
                <c:pt idx="14">
                  <c:v>17513.64</c:v>
                </c:pt>
                <c:pt idx="15">
                  <c:v>16632.4</c:v>
                </c:pt>
                <c:pt idx="16">
                  <c:v>15352.53</c:v>
                </c:pt>
                <c:pt idx="17">
                  <c:v>14495.76</c:v>
                </c:pt>
                <c:pt idx="18">
                  <c:v>12417.38</c:v>
                </c:pt>
                <c:pt idx="19">
                  <c:v>12102.4</c:v>
                </c:pt>
                <c:pt idx="20">
                  <c:v>11142.83</c:v>
                </c:pt>
                <c:pt idx="21">
                  <c:v>11067.88</c:v>
                </c:pt>
                <c:pt idx="22">
                  <c:v>10816.47</c:v>
                </c:pt>
                <c:pt idx="23">
                  <c:v>9782.740000000008</c:v>
                </c:pt>
                <c:pt idx="24">
                  <c:v>9539.29</c:v>
                </c:pt>
                <c:pt idx="25">
                  <c:v>9033.48</c:v>
                </c:pt>
                <c:pt idx="26">
                  <c:v>9033.48</c:v>
                </c:pt>
                <c:pt idx="27">
                  <c:v>9033.48</c:v>
                </c:pt>
                <c:pt idx="28">
                  <c:v>9033.48</c:v>
                </c:pt>
                <c:pt idx="29">
                  <c:v>9033.48</c:v>
                </c:pt>
                <c:pt idx="30">
                  <c:v>9033.48</c:v>
                </c:pt>
                <c:pt idx="31">
                  <c:v>9033.48</c:v>
                </c:pt>
                <c:pt idx="32">
                  <c:v>9033.48</c:v>
                </c:pt>
                <c:pt idx="33">
                  <c:v>9033.48</c:v>
                </c:pt>
                <c:pt idx="34">
                  <c:v>9033.48</c:v>
                </c:pt>
                <c:pt idx="35">
                  <c:v>9033.48</c:v>
                </c:pt>
                <c:pt idx="36">
                  <c:v>9033.48</c:v>
                </c:pt>
                <c:pt idx="37">
                  <c:v>9033.48</c:v>
                </c:pt>
                <c:pt idx="38">
                  <c:v>9015.82</c:v>
                </c:pt>
                <c:pt idx="39">
                  <c:v>8556.04</c:v>
                </c:pt>
                <c:pt idx="40">
                  <c:v>8458.69</c:v>
                </c:pt>
                <c:pt idx="41">
                  <c:v>7902.4</c:v>
                </c:pt>
                <c:pt idx="42">
                  <c:v>7011.53</c:v>
                </c:pt>
                <c:pt idx="43">
                  <c:v>6544.64</c:v>
                </c:pt>
                <c:pt idx="44">
                  <c:v>6524.0</c:v>
                </c:pt>
                <c:pt idx="45">
                  <c:v>6524.0</c:v>
                </c:pt>
                <c:pt idx="46">
                  <c:v>6524.0</c:v>
                </c:pt>
                <c:pt idx="47">
                  <c:v>6524.0</c:v>
                </c:pt>
                <c:pt idx="48">
                  <c:v>6382.76</c:v>
                </c:pt>
                <c:pt idx="49">
                  <c:v>6298.41</c:v>
                </c:pt>
                <c:pt idx="50">
                  <c:v>6200.41</c:v>
                </c:pt>
                <c:pt idx="51">
                  <c:v>5831.2</c:v>
                </c:pt>
                <c:pt idx="52">
                  <c:v>4800.48</c:v>
                </c:pt>
                <c:pt idx="53">
                  <c:v>4657.95</c:v>
                </c:pt>
                <c:pt idx="54">
                  <c:v>3589.450000000001</c:v>
                </c:pt>
                <c:pt idx="55">
                  <c:v>3495.4</c:v>
                </c:pt>
                <c:pt idx="56">
                  <c:v>2863.870000000001</c:v>
                </c:pt>
                <c:pt idx="57">
                  <c:v>2324.16</c:v>
                </c:pt>
                <c:pt idx="58">
                  <c:v>2016.29</c:v>
                </c:pt>
                <c:pt idx="59">
                  <c:v>1389.59</c:v>
                </c:pt>
                <c:pt idx="60">
                  <c:v>1309.43</c:v>
                </c:pt>
                <c:pt idx="61">
                  <c:v>94.01</c:v>
                </c:pt>
              </c:numCache>
            </c:numRef>
          </c:val>
        </c:ser>
        <c:dLbls>
          <c:showLegendKey val="0"/>
          <c:showVal val="0"/>
          <c:showCatName val="0"/>
          <c:showSerName val="0"/>
          <c:showPercent val="0"/>
          <c:showBubbleSize val="0"/>
        </c:dLbls>
        <c:gapWidth val="150"/>
        <c:overlap val="100"/>
        <c:axId val="457279464"/>
        <c:axId val="457284968"/>
      </c:barChart>
      <c:catAx>
        <c:axId val="457279464"/>
        <c:scaling>
          <c:orientation val="minMax"/>
        </c:scaling>
        <c:delete val="0"/>
        <c:axPos val="b"/>
        <c:title>
          <c:tx>
            <c:rich>
              <a:bodyPr/>
              <a:lstStyle/>
              <a:p>
                <a:pPr>
                  <a:defRPr sz="1400"/>
                </a:pPr>
                <a:r>
                  <a:rPr lang="en-US" sz="1400"/>
                  <a:t>Member</a:t>
                </a:r>
              </a:p>
            </c:rich>
          </c:tx>
          <c:layout/>
          <c:overlay val="0"/>
        </c:title>
        <c:majorTickMark val="out"/>
        <c:minorTickMark val="none"/>
        <c:tickLblPos val="nextTo"/>
        <c:txPr>
          <a:bodyPr/>
          <a:lstStyle/>
          <a:p>
            <a:pPr>
              <a:defRPr sz="1100"/>
            </a:pPr>
            <a:endParaRPr lang="en-US"/>
          </a:p>
        </c:txPr>
        <c:crossAx val="457284968"/>
        <c:crosses val="autoZero"/>
        <c:auto val="1"/>
        <c:lblAlgn val="ctr"/>
        <c:lblOffset val="100"/>
        <c:tickLblSkip val="2"/>
        <c:noMultiLvlLbl val="0"/>
      </c:catAx>
      <c:valAx>
        <c:axId val="457284968"/>
        <c:scaling>
          <c:orientation val="minMax"/>
        </c:scaling>
        <c:delete val="0"/>
        <c:axPos val="l"/>
        <c:majorGridlines/>
        <c:title>
          <c:tx>
            <c:rich>
              <a:bodyPr rot="-5400000" vert="horz"/>
              <a:lstStyle/>
              <a:p>
                <a:pPr>
                  <a:defRPr sz="1400"/>
                </a:pPr>
                <a:r>
                  <a:rPr lang="en-US" sz="1400"/>
                  <a:t>Cost (USD)</a:t>
                </a:r>
              </a:p>
            </c:rich>
          </c:tx>
          <c:layout/>
          <c:overlay val="0"/>
        </c:title>
        <c:numFmt formatCode="&quot;$&quot;#,##0.00" sourceLinked="1"/>
        <c:majorTickMark val="out"/>
        <c:minorTickMark val="none"/>
        <c:tickLblPos val="nextTo"/>
        <c:txPr>
          <a:bodyPr/>
          <a:lstStyle/>
          <a:p>
            <a:pPr>
              <a:defRPr sz="1200"/>
            </a:pPr>
            <a:endParaRPr lang="en-US"/>
          </a:p>
        </c:txPr>
        <c:crossAx val="457279464"/>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F06B1-8EDB-5C4C-B5A0-3CB99CF04685}" type="doc">
      <dgm:prSet loTypeId="urn:microsoft.com/office/officeart/2005/8/layout/hierarchy3" loCatId="hierarchy" qsTypeId="urn:microsoft.com/office/officeart/2005/8/quickstyle/simple5" qsCatId="simple" csTypeId="urn:microsoft.com/office/officeart/2005/8/colors/accent1_2#5" csCatId="accent1" phldr="1"/>
      <dgm:spPr/>
      <dgm:t>
        <a:bodyPr/>
        <a:lstStyle/>
        <a:p>
          <a:endParaRPr lang="en-US"/>
        </a:p>
      </dgm:t>
    </dgm:pt>
    <dgm:pt modelId="{C0EE05AF-4CF4-4141-BC5C-852F614422CE}">
      <dgm:prSet custT="1"/>
      <dgm:spPr>
        <a:solidFill>
          <a:srgbClr val="FF6600"/>
        </a:solidFill>
      </dgm:spPr>
      <dgm:t>
        <a:bodyPr/>
        <a:lstStyle/>
        <a:p>
          <a:pPr rtl="0"/>
          <a:r>
            <a:rPr lang="en-US" sz="1100" b="0" dirty="0" smtClean="0"/>
            <a:t>e-Commerce</a:t>
          </a:r>
          <a:endParaRPr lang="en-US" sz="1100" b="0" dirty="0"/>
        </a:p>
      </dgm:t>
    </dgm:pt>
    <dgm:pt modelId="{9553D37E-CCC9-9545-A615-503B427C6170}" type="parTrans" cxnId="{8F21D07A-B1EA-DF43-B823-57970905CA12}">
      <dgm:prSet/>
      <dgm:spPr/>
      <dgm:t>
        <a:bodyPr/>
        <a:lstStyle/>
        <a:p>
          <a:endParaRPr lang="en-US"/>
        </a:p>
      </dgm:t>
    </dgm:pt>
    <dgm:pt modelId="{7C9E9A8A-5BF9-664F-8A36-8E824D3C0A78}" type="sibTrans" cxnId="{8F21D07A-B1EA-DF43-B823-57970905CA12}">
      <dgm:prSet/>
      <dgm:spPr/>
      <dgm:t>
        <a:bodyPr/>
        <a:lstStyle/>
        <a:p>
          <a:endParaRPr lang="en-US"/>
        </a:p>
      </dgm:t>
    </dgm:pt>
    <dgm:pt modelId="{972B82B6-431C-2041-87D8-5DE17F6CB5D3}">
      <dgm:prSet custT="1"/>
      <dgm:spPr>
        <a:solidFill>
          <a:srgbClr val="FF6600"/>
        </a:solidFill>
      </dgm:spPr>
      <dgm:t>
        <a:bodyPr/>
        <a:lstStyle/>
        <a:p>
          <a:pPr rtl="0"/>
          <a:r>
            <a:rPr lang="en-US" sz="1100" b="0" dirty="0" smtClean="0"/>
            <a:t>Content Access</a:t>
          </a:r>
          <a:endParaRPr lang="en-US" sz="1100" b="0" dirty="0"/>
        </a:p>
      </dgm:t>
    </dgm:pt>
    <dgm:pt modelId="{0FCAD8A7-183B-304A-AD5C-67B4F951DB51}" type="parTrans" cxnId="{FB793692-2C6C-6B4B-AC11-F133B7FAAABD}">
      <dgm:prSet/>
      <dgm:spPr/>
      <dgm:t>
        <a:bodyPr/>
        <a:lstStyle/>
        <a:p>
          <a:endParaRPr lang="en-US"/>
        </a:p>
      </dgm:t>
    </dgm:pt>
    <dgm:pt modelId="{49C79025-310A-B84C-BCE3-7DBFD582F0CC}" type="sibTrans" cxnId="{FB793692-2C6C-6B4B-AC11-F133B7FAAABD}">
      <dgm:prSet/>
      <dgm:spPr/>
      <dgm:t>
        <a:bodyPr/>
        <a:lstStyle/>
        <a:p>
          <a:endParaRPr lang="en-US"/>
        </a:p>
      </dgm:t>
    </dgm:pt>
    <dgm:pt modelId="{2A4B65AC-F814-AB41-9075-BFC1CCF69D95}">
      <dgm:prSet custT="1"/>
      <dgm:spPr/>
      <dgm:t>
        <a:bodyPr/>
        <a:lstStyle/>
        <a:p>
          <a:pPr rtl="0"/>
          <a:r>
            <a:rPr lang="en-US" sz="700" dirty="0" smtClean="0"/>
            <a:t>PageTurner</a:t>
          </a:r>
          <a:endParaRPr lang="en-US" sz="700" dirty="0"/>
        </a:p>
      </dgm:t>
    </dgm:pt>
    <dgm:pt modelId="{DF998C35-DE38-DD48-84F2-0F531CD414ED}" type="parTrans" cxnId="{5F13C15E-0EE2-C743-9779-6C9FF80505CA}">
      <dgm:prSet/>
      <dgm:spPr/>
      <dgm:t>
        <a:bodyPr/>
        <a:lstStyle/>
        <a:p>
          <a:endParaRPr lang="en-US" sz="700" dirty="0"/>
        </a:p>
      </dgm:t>
    </dgm:pt>
    <dgm:pt modelId="{8850B389-E9BD-AE44-ADC0-F38C1A8FE751}" type="sibTrans" cxnId="{5F13C15E-0EE2-C743-9779-6C9FF80505CA}">
      <dgm:prSet/>
      <dgm:spPr/>
      <dgm:t>
        <a:bodyPr/>
        <a:lstStyle/>
        <a:p>
          <a:endParaRPr lang="en-US"/>
        </a:p>
      </dgm:t>
    </dgm:pt>
    <dgm:pt modelId="{F35C5B2D-3D6B-7441-A3CF-7924F453C5E1}">
      <dgm:prSet custT="1"/>
      <dgm:spPr/>
      <dgm:t>
        <a:bodyPr/>
        <a:lstStyle/>
        <a:p>
          <a:pPr rtl="0"/>
          <a:r>
            <a:rPr lang="en-US" sz="700" dirty="0" smtClean="0"/>
            <a:t>Collection Builder</a:t>
          </a:r>
          <a:endParaRPr lang="en-US" sz="700" dirty="0"/>
        </a:p>
      </dgm:t>
    </dgm:pt>
    <dgm:pt modelId="{8E1B2058-7F0F-7A47-8D60-AD8F05BDCD9F}" type="parTrans" cxnId="{3A7BB974-CF3A-034D-B8E1-EC2846D5D922}">
      <dgm:prSet/>
      <dgm:spPr/>
      <dgm:t>
        <a:bodyPr/>
        <a:lstStyle/>
        <a:p>
          <a:endParaRPr lang="en-US" sz="700" dirty="0"/>
        </a:p>
      </dgm:t>
    </dgm:pt>
    <dgm:pt modelId="{0F7C37A7-5BCE-3849-9942-AE5A8A6E2520}" type="sibTrans" cxnId="{3A7BB974-CF3A-034D-B8E1-EC2846D5D922}">
      <dgm:prSet/>
      <dgm:spPr/>
      <dgm:t>
        <a:bodyPr/>
        <a:lstStyle/>
        <a:p>
          <a:endParaRPr lang="en-US"/>
        </a:p>
      </dgm:t>
    </dgm:pt>
    <dgm:pt modelId="{C282C663-91FE-B343-BC6C-CCA7E6F127D3}">
      <dgm:prSet custT="1"/>
      <dgm:spPr/>
      <dgm:t>
        <a:bodyPr/>
        <a:lstStyle/>
        <a:p>
          <a:pPr rtl="0"/>
          <a:r>
            <a:rPr lang="en-US" sz="700" dirty="0" smtClean="0"/>
            <a:t>Large-scale Search</a:t>
          </a:r>
          <a:endParaRPr lang="en-US" sz="700" dirty="0"/>
        </a:p>
      </dgm:t>
    </dgm:pt>
    <dgm:pt modelId="{E9F0E6C0-BB35-134A-9371-53C40655FA9D}" type="parTrans" cxnId="{A59BEAFF-F5FE-1646-BF56-0AB0B1F23604}">
      <dgm:prSet/>
      <dgm:spPr/>
      <dgm:t>
        <a:bodyPr/>
        <a:lstStyle/>
        <a:p>
          <a:endParaRPr lang="en-US" sz="700" dirty="0"/>
        </a:p>
      </dgm:t>
    </dgm:pt>
    <dgm:pt modelId="{A9B7F494-1ABC-8244-A978-1973EFDCF82A}" type="sibTrans" cxnId="{A59BEAFF-F5FE-1646-BF56-0AB0B1F23604}">
      <dgm:prSet/>
      <dgm:spPr/>
      <dgm:t>
        <a:bodyPr/>
        <a:lstStyle/>
        <a:p>
          <a:endParaRPr lang="en-US"/>
        </a:p>
      </dgm:t>
    </dgm:pt>
    <dgm:pt modelId="{19D77A1B-8814-3942-B045-CF54C6A041E8}">
      <dgm:prSet custT="1"/>
      <dgm:spPr/>
      <dgm:t>
        <a:bodyPr/>
        <a:lstStyle/>
        <a:p>
          <a:pPr rtl="0"/>
          <a:r>
            <a:rPr lang="en-US" sz="700" dirty="0" smtClean="0"/>
            <a:t>Bibliographic Catalog</a:t>
          </a:r>
          <a:endParaRPr lang="en-US" sz="700" dirty="0"/>
        </a:p>
      </dgm:t>
    </dgm:pt>
    <dgm:pt modelId="{67DAA1EF-CF51-F144-94B4-891FFCA29D75}" type="parTrans" cxnId="{128475DC-BC41-7744-8858-DC7821776F69}">
      <dgm:prSet/>
      <dgm:spPr/>
      <dgm:t>
        <a:bodyPr/>
        <a:lstStyle/>
        <a:p>
          <a:endParaRPr lang="en-US" sz="700" dirty="0"/>
        </a:p>
      </dgm:t>
    </dgm:pt>
    <dgm:pt modelId="{DBCA9259-FB09-AD41-BA56-B22DDCB2C20C}" type="sibTrans" cxnId="{128475DC-BC41-7744-8858-DC7821776F69}">
      <dgm:prSet/>
      <dgm:spPr/>
      <dgm:t>
        <a:bodyPr/>
        <a:lstStyle/>
        <a:p>
          <a:endParaRPr lang="en-US"/>
        </a:p>
      </dgm:t>
    </dgm:pt>
    <dgm:pt modelId="{DB77F1C5-D7B1-194F-9F0E-290FF80369C7}">
      <dgm:prSet custT="1"/>
      <dgm:spPr/>
      <dgm:t>
        <a:bodyPr/>
        <a:lstStyle/>
        <a:p>
          <a:pPr rtl="0"/>
          <a:r>
            <a:rPr lang="en-US" sz="700" dirty="0" smtClean="0"/>
            <a:t>Research Center</a:t>
          </a:r>
          <a:endParaRPr lang="en-US" sz="700" dirty="0"/>
        </a:p>
      </dgm:t>
    </dgm:pt>
    <dgm:pt modelId="{44A98394-EDDC-C84F-A1D0-4B26E658E7AD}" type="parTrans" cxnId="{C200D319-25C1-F547-8B68-2695D53C8226}">
      <dgm:prSet/>
      <dgm:spPr/>
      <dgm:t>
        <a:bodyPr/>
        <a:lstStyle/>
        <a:p>
          <a:endParaRPr lang="en-US" sz="700" dirty="0"/>
        </a:p>
      </dgm:t>
    </dgm:pt>
    <dgm:pt modelId="{C22630D8-09FC-8E41-ADA3-903F4937C709}" type="sibTrans" cxnId="{C200D319-25C1-F547-8B68-2695D53C8226}">
      <dgm:prSet/>
      <dgm:spPr/>
      <dgm:t>
        <a:bodyPr/>
        <a:lstStyle/>
        <a:p>
          <a:endParaRPr lang="en-US"/>
        </a:p>
      </dgm:t>
    </dgm:pt>
    <dgm:pt modelId="{D4CA65E4-0E24-5646-988D-55FEB0209880}">
      <dgm:prSet custT="1"/>
      <dgm:spPr/>
      <dgm:t>
        <a:bodyPr/>
        <a:lstStyle/>
        <a:p>
          <a:pPr rtl="0"/>
          <a:r>
            <a:rPr lang="en-US" sz="700" dirty="0" smtClean="0"/>
            <a:t>APIs</a:t>
          </a:r>
          <a:endParaRPr lang="en-US" sz="700" dirty="0"/>
        </a:p>
      </dgm:t>
    </dgm:pt>
    <dgm:pt modelId="{14A5981B-E076-D64A-94A0-713FF0FA220D}" type="parTrans" cxnId="{2DD0B409-20DE-FB40-A2CE-7F29881904E7}">
      <dgm:prSet/>
      <dgm:spPr/>
      <dgm:t>
        <a:bodyPr/>
        <a:lstStyle/>
        <a:p>
          <a:endParaRPr lang="en-US" sz="700" dirty="0"/>
        </a:p>
      </dgm:t>
    </dgm:pt>
    <dgm:pt modelId="{27C5BC67-D52A-184C-9726-F3459D1F6917}" type="sibTrans" cxnId="{2DD0B409-20DE-FB40-A2CE-7F29881904E7}">
      <dgm:prSet/>
      <dgm:spPr/>
      <dgm:t>
        <a:bodyPr/>
        <a:lstStyle/>
        <a:p>
          <a:endParaRPr lang="en-US"/>
        </a:p>
      </dgm:t>
    </dgm:pt>
    <dgm:pt modelId="{D4A655EB-A4FD-4D46-BBB9-CA62837FEB5E}">
      <dgm:prSet custT="1"/>
      <dgm:spPr>
        <a:solidFill>
          <a:srgbClr val="FF6600"/>
        </a:solidFill>
      </dgm:spPr>
      <dgm:t>
        <a:bodyPr/>
        <a:lstStyle/>
        <a:p>
          <a:pPr rtl="0"/>
          <a:r>
            <a:rPr lang="en-US" sz="1100" b="0" dirty="0" smtClean="0"/>
            <a:t>Quality Assurance</a:t>
          </a:r>
          <a:endParaRPr lang="en-US" sz="1100" b="0" dirty="0"/>
        </a:p>
      </dgm:t>
    </dgm:pt>
    <dgm:pt modelId="{0D15E441-3D94-7C4C-92AA-86F97684DA45}" type="parTrans" cxnId="{3BC6685D-6C61-5849-B497-1CC429FBF479}">
      <dgm:prSet/>
      <dgm:spPr/>
      <dgm:t>
        <a:bodyPr/>
        <a:lstStyle/>
        <a:p>
          <a:endParaRPr lang="en-US"/>
        </a:p>
      </dgm:t>
    </dgm:pt>
    <dgm:pt modelId="{A2D5481F-7E04-D147-8076-7ABDC87775CB}" type="sibTrans" cxnId="{3BC6685D-6C61-5849-B497-1CC429FBF479}">
      <dgm:prSet/>
      <dgm:spPr/>
      <dgm:t>
        <a:bodyPr/>
        <a:lstStyle/>
        <a:p>
          <a:endParaRPr lang="en-US"/>
        </a:p>
      </dgm:t>
    </dgm:pt>
    <dgm:pt modelId="{8ABF21E3-E06A-EF48-837A-91976038F889}">
      <dgm:prSet custT="1"/>
      <dgm:spPr/>
      <dgm:t>
        <a:bodyPr/>
        <a:lstStyle/>
        <a:p>
          <a:pPr rtl="0"/>
          <a:r>
            <a:rPr lang="en-US" sz="700" dirty="0" smtClean="0"/>
            <a:t>Quality Review</a:t>
          </a:r>
          <a:endParaRPr lang="en-US" sz="700" dirty="0"/>
        </a:p>
      </dgm:t>
    </dgm:pt>
    <dgm:pt modelId="{5BB4A236-8691-D24A-B299-B4045B18CADA}" type="parTrans" cxnId="{D8ECF3A2-1B45-B940-89FE-759E5AE5AEF2}">
      <dgm:prSet/>
      <dgm:spPr/>
      <dgm:t>
        <a:bodyPr/>
        <a:lstStyle/>
        <a:p>
          <a:endParaRPr lang="en-US" sz="700" dirty="0"/>
        </a:p>
      </dgm:t>
    </dgm:pt>
    <dgm:pt modelId="{CFCE13FD-EC20-9946-A61A-122D5AFCDCCD}" type="sibTrans" cxnId="{D8ECF3A2-1B45-B940-89FE-759E5AE5AEF2}">
      <dgm:prSet/>
      <dgm:spPr/>
      <dgm:t>
        <a:bodyPr/>
        <a:lstStyle/>
        <a:p>
          <a:endParaRPr lang="en-US"/>
        </a:p>
      </dgm:t>
    </dgm:pt>
    <dgm:pt modelId="{FCEE1299-E926-7745-ACB2-9BDFE8730E93}">
      <dgm:prSet custT="1"/>
      <dgm:spPr/>
      <dgm:t>
        <a:bodyPr/>
        <a:lstStyle/>
        <a:p>
          <a:pPr rtl="0"/>
          <a:r>
            <a:rPr lang="en-US" sz="700" dirty="0" smtClean="0"/>
            <a:t>Content Certification</a:t>
          </a:r>
          <a:endParaRPr lang="en-US" sz="700" dirty="0"/>
        </a:p>
      </dgm:t>
    </dgm:pt>
    <dgm:pt modelId="{CC527D1B-C441-3547-80BB-B9ED1102870D}" type="parTrans" cxnId="{E2145993-9D59-DA41-BDC0-D4E341EBAA8F}">
      <dgm:prSet/>
      <dgm:spPr/>
      <dgm:t>
        <a:bodyPr/>
        <a:lstStyle/>
        <a:p>
          <a:endParaRPr lang="en-US" sz="700" dirty="0"/>
        </a:p>
      </dgm:t>
    </dgm:pt>
    <dgm:pt modelId="{D6EAF0A3-E533-5A4B-AD48-6228FF3EFB00}" type="sibTrans" cxnId="{E2145993-9D59-DA41-BDC0-D4E341EBAA8F}">
      <dgm:prSet/>
      <dgm:spPr/>
      <dgm:t>
        <a:bodyPr/>
        <a:lstStyle/>
        <a:p>
          <a:endParaRPr lang="en-US"/>
        </a:p>
      </dgm:t>
    </dgm:pt>
    <dgm:pt modelId="{1CB8DC1A-8C97-AA4C-A29D-29153C044DE5}">
      <dgm:prSet custT="1"/>
      <dgm:spPr>
        <a:solidFill>
          <a:srgbClr val="FF6600"/>
        </a:solidFill>
      </dgm:spPr>
      <dgm:t>
        <a:bodyPr/>
        <a:lstStyle/>
        <a:p>
          <a:pPr rtl="0"/>
          <a:r>
            <a:rPr lang="en-US" sz="1100" b="0" dirty="0" smtClean="0"/>
            <a:t>User Services</a:t>
          </a:r>
          <a:endParaRPr lang="en-US" sz="1100" b="0" dirty="0"/>
        </a:p>
      </dgm:t>
    </dgm:pt>
    <dgm:pt modelId="{009CCD0E-E4D1-5F47-99D8-DA4AB38E0585}" type="parTrans" cxnId="{3E1B3F31-2D67-924A-8CF7-02831AD4ED81}">
      <dgm:prSet/>
      <dgm:spPr/>
      <dgm:t>
        <a:bodyPr/>
        <a:lstStyle/>
        <a:p>
          <a:endParaRPr lang="en-US"/>
        </a:p>
      </dgm:t>
    </dgm:pt>
    <dgm:pt modelId="{9F5E4534-116B-4943-A2FC-D87681B28394}" type="sibTrans" cxnId="{3E1B3F31-2D67-924A-8CF7-02831AD4ED81}">
      <dgm:prSet/>
      <dgm:spPr/>
      <dgm:t>
        <a:bodyPr/>
        <a:lstStyle/>
        <a:p>
          <a:endParaRPr lang="en-US"/>
        </a:p>
      </dgm:t>
    </dgm:pt>
    <dgm:pt modelId="{56BCFC3C-6D34-314C-8A81-68F4856CD6B1}">
      <dgm:prSet custT="1"/>
      <dgm:spPr/>
      <dgm:t>
        <a:bodyPr/>
        <a:lstStyle/>
        <a:p>
          <a:pPr rtl="0"/>
          <a:r>
            <a:rPr lang="en-US" sz="700" dirty="0" smtClean="0"/>
            <a:t>Usability</a:t>
          </a:r>
          <a:endParaRPr lang="en-US" sz="700" dirty="0"/>
        </a:p>
      </dgm:t>
    </dgm:pt>
    <dgm:pt modelId="{4211E3C7-2984-BA43-88C1-B3063081B834}" type="parTrans" cxnId="{F0437D4F-1004-4C4F-967E-EA6681659E47}">
      <dgm:prSet/>
      <dgm:spPr/>
      <dgm:t>
        <a:bodyPr/>
        <a:lstStyle/>
        <a:p>
          <a:endParaRPr lang="en-US" sz="700" dirty="0"/>
        </a:p>
      </dgm:t>
    </dgm:pt>
    <dgm:pt modelId="{525DC3BC-60F3-B045-831C-7B35B3E9E98E}" type="sibTrans" cxnId="{F0437D4F-1004-4C4F-967E-EA6681659E47}">
      <dgm:prSet/>
      <dgm:spPr/>
      <dgm:t>
        <a:bodyPr/>
        <a:lstStyle/>
        <a:p>
          <a:endParaRPr lang="en-US"/>
        </a:p>
      </dgm:t>
    </dgm:pt>
    <dgm:pt modelId="{F131BFCE-C6AC-DD42-8CD3-B649F16F851B}">
      <dgm:prSet custT="1"/>
      <dgm:spPr/>
      <dgm:t>
        <a:bodyPr/>
        <a:lstStyle/>
        <a:p>
          <a:pPr rtl="0"/>
          <a:r>
            <a:rPr lang="en-US" sz="700" dirty="0" smtClean="0"/>
            <a:t>User support (helpdesk)</a:t>
          </a:r>
          <a:endParaRPr lang="en-US" sz="700" dirty="0"/>
        </a:p>
      </dgm:t>
    </dgm:pt>
    <dgm:pt modelId="{453C0F84-8B08-334D-97DC-28D28FE49230}" type="parTrans" cxnId="{C96CC7FA-7F7C-8A48-975B-7EA0DEA70137}">
      <dgm:prSet/>
      <dgm:spPr/>
      <dgm:t>
        <a:bodyPr/>
        <a:lstStyle/>
        <a:p>
          <a:endParaRPr lang="en-US" sz="700" dirty="0"/>
        </a:p>
      </dgm:t>
    </dgm:pt>
    <dgm:pt modelId="{D52A1E2F-61EF-1546-A509-89172A533C01}" type="sibTrans" cxnId="{C96CC7FA-7F7C-8A48-975B-7EA0DEA70137}">
      <dgm:prSet/>
      <dgm:spPr/>
      <dgm:t>
        <a:bodyPr/>
        <a:lstStyle/>
        <a:p>
          <a:endParaRPr lang="en-US"/>
        </a:p>
      </dgm:t>
    </dgm:pt>
    <dgm:pt modelId="{E13685FB-2F07-5149-8EFF-83A78D388C48}">
      <dgm:prSet custT="1"/>
      <dgm:spPr>
        <a:solidFill>
          <a:srgbClr val="FF6600"/>
        </a:solidFill>
      </dgm:spPr>
      <dgm:t>
        <a:bodyPr/>
        <a:lstStyle/>
        <a:p>
          <a:pPr rtl="0"/>
          <a:r>
            <a:rPr lang="en-US" sz="1100" b="0" dirty="0" smtClean="0"/>
            <a:t>Outreach</a:t>
          </a:r>
          <a:endParaRPr lang="en-US" sz="1100" b="0" dirty="0"/>
        </a:p>
      </dgm:t>
    </dgm:pt>
    <dgm:pt modelId="{CB434C51-B2DB-314E-98AB-1E3275EDB556}" type="parTrans" cxnId="{937650B3-4E20-8340-AA6E-B83221862A1D}">
      <dgm:prSet/>
      <dgm:spPr/>
      <dgm:t>
        <a:bodyPr/>
        <a:lstStyle/>
        <a:p>
          <a:endParaRPr lang="en-US"/>
        </a:p>
      </dgm:t>
    </dgm:pt>
    <dgm:pt modelId="{129AD12D-C63E-8048-88EF-E279BE3457CF}" type="sibTrans" cxnId="{937650B3-4E20-8340-AA6E-B83221862A1D}">
      <dgm:prSet/>
      <dgm:spPr/>
      <dgm:t>
        <a:bodyPr/>
        <a:lstStyle/>
        <a:p>
          <a:endParaRPr lang="en-US"/>
        </a:p>
      </dgm:t>
    </dgm:pt>
    <dgm:pt modelId="{495A4E0E-7AE5-B441-BCD8-965C0E6DE0E4}">
      <dgm:prSet custT="1"/>
      <dgm:spPr/>
      <dgm:t>
        <a:bodyPr/>
        <a:lstStyle/>
        <a:p>
          <a:pPr rtl="0"/>
          <a:r>
            <a:rPr lang="en-US" sz="700" dirty="0" smtClean="0"/>
            <a:t>Project website</a:t>
          </a:r>
          <a:endParaRPr lang="en-US" sz="700" dirty="0"/>
        </a:p>
      </dgm:t>
    </dgm:pt>
    <dgm:pt modelId="{64A22FBE-A089-E64F-B44E-39B67BEB75ED}" type="parTrans" cxnId="{3D35470F-7D1A-7349-950B-34C4CE602A0C}">
      <dgm:prSet/>
      <dgm:spPr/>
      <dgm:t>
        <a:bodyPr/>
        <a:lstStyle/>
        <a:p>
          <a:endParaRPr lang="en-US" sz="700" dirty="0"/>
        </a:p>
      </dgm:t>
    </dgm:pt>
    <dgm:pt modelId="{500D6DD1-2474-CC4B-B968-35D9B11AFBAC}" type="sibTrans" cxnId="{3D35470F-7D1A-7349-950B-34C4CE602A0C}">
      <dgm:prSet/>
      <dgm:spPr/>
      <dgm:t>
        <a:bodyPr/>
        <a:lstStyle/>
        <a:p>
          <a:endParaRPr lang="en-US"/>
        </a:p>
      </dgm:t>
    </dgm:pt>
    <dgm:pt modelId="{819F3E5E-6B68-F845-8987-99800DF6F77A}">
      <dgm:prSet custT="1"/>
      <dgm:spPr/>
      <dgm:t>
        <a:bodyPr/>
        <a:lstStyle/>
        <a:p>
          <a:pPr rtl="0"/>
          <a:r>
            <a:rPr lang="en-US" sz="700" dirty="0" smtClean="0"/>
            <a:t>Monthly newsletter</a:t>
          </a:r>
          <a:endParaRPr lang="en-US" sz="700" dirty="0"/>
        </a:p>
      </dgm:t>
    </dgm:pt>
    <dgm:pt modelId="{2D55CB3E-265E-EA47-BE73-6F98FB3247AF}" type="parTrans" cxnId="{FAAA2E75-B13E-8944-8149-A009A912479C}">
      <dgm:prSet/>
      <dgm:spPr/>
      <dgm:t>
        <a:bodyPr/>
        <a:lstStyle/>
        <a:p>
          <a:endParaRPr lang="en-US" sz="700" dirty="0"/>
        </a:p>
      </dgm:t>
    </dgm:pt>
    <dgm:pt modelId="{59BC2837-6F7A-1A41-9F83-FCE147105F6E}" type="sibTrans" cxnId="{FAAA2E75-B13E-8944-8149-A009A912479C}">
      <dgm:prSet/>
      <dgm:spPr/>
      <dgm:t>
        <a:bodyPr/>
        <a:lstStyle/>
        <a:p>
          <a:endParaRPr lang="en-US"/>
        </a:p>
      </dgm:t>
    </dgm:pt>
    <dgm:pt modelId="{73F977DD-FD37-B74D-B673-B75F2DDDDA2F}">
      <dgm:prSet custT="1"/>
      <dgm:spPr/>
      <dgm:t>
        <a:bodyPr/>
        <a:lstStyle/>
        <a:p>
          <a:pPr rtl="0"/>
          <a:r>
            <a:rPr lang="en-US" sz="700" dirty="0" smtClean="0"/>
            <a:t>Papers and presentations</a:t>
          </a:r>
          <a:endParaRPr lang="en-US" sz="700" dirty="0"/>
        </a:p>
      </dgm:t>
    </dgm:pt>
    <dgm:pt modelId="{66224622-8F33-A14A-A9C6-286C35F44300}" type="parTrans" cxnId="{416A2BA2-9BE3-E843-B2D4-9A23EBBCCDC0}">
      <dgm:prSet/>
      <dgm:spPr/>
      <dgm:t>
        <a:bodyPr/>
        <a:lstStyle/>
        <a:p>
          <a:endParaRPr lang="en-US" sz="700" dirty="0"/>
        </a:p>
      </dgm:t>
    </dgm:pt>
    <dgm:pt modelId="{BCBF20A5-F47A-6141-A94A-A1308AD92404}" type="sibTrans" cxnId="{416A2BA2-9BE3-E843-B2D4-9A23EBBCCDC0}">
      <dgm:prSet/>
      <dgm:spPr/>
      <dgm:t>
        <a:bodyPr/>
        <a:lstStyle/>
        <a:p>
          <a:endParaRPr lang="en-US"/>
        </a:p>
      </dgm:t>
    </dgm:pt>
    <dgm:pt modelId="{B21923DA-AB31-CB48-B9AD-69BCB9A8B23C}">
      <dgm:prSet custT="1"/>
      <dgm:spPr/>
      <dgm:t>
        <a:bodyPr/>
        <a:lstStyle/>
        <a:p>
          <a:pPr rtl="0"/>
          <a:r>
            <a:rPr lang="en-US" sz="700" dirty="0" smtClean="0"/>
            <a:t>Communication with potential partners</a:t>
          </a:r>
          <a:endParaRPr lang="en-US" sz="700" dirty="0"/>
        </a:p>
      </dgm:t>
    </dgm:pt>
    <dgm:pt modelId="{8D99CFCE-E1BA-3043-B6AB-C4642CCE2A80}" type="parTrans" cxnId="{89D018FF-67C9-4A4D-985A-803AFE9715C0}">
      <dgm:prSet/>
      <dgm:spPr/>
      <dgm:t>
        <a:bodyPr/>
        <a:lstStyle/>
        <a:p>
          <a:endParaRPr lang="en-US" sz="700" dirty="0"/>
        </a:p>
      </dgm:t>
    </dgm:pt>
    <dgm:pt modelId="{A776FD2E-6FA1-074A-B6ED-53A6C2FADC25}" type="sibTrans" cxnId="{89D018FF-67C9-4A4D-985A-803AFE9715C0}">
      <dgm:prSet/>
      <dgm:spPr/>
      <dgm:t>
        <a:bodyPr/>
        <a:lstStyle/>
        <a:p>
          <a:endParaRPr lang="en-US"/>
        </a:p>
      </dgm:t>
    </dgm:pt>
    <dgm:pt modelId="{8669CA65-12B1-F04C-8252-05B78A21E57B}">
      <dgm:prSet custT="1"/>
      <dgm:spPr/>
      <dgm:t>
        <a:bodyPr/>
        <a:lstStyle/>
        <a:p>
          <a:pPr rtl="0"/>
          <a:r>
            <a:rPr lang="en-US" sz="700" dirty="0" smtClean="0"/>
            <a:t>Surveys, general inquiries</a:t>
          </a:r>
          <a:endParaRPr lang="en-US" sz="700" dirty="0"/>
        </a:p>
      </dgm:t>
    </dgm:pt>
    <dgm:pt modelId="{40AA6D5E-9188-DD44-819C-994390C4A9E4}" type="parTrans" cxnId="{7BE98674-0456-5441-85E6-5449ABFC0D27}">
      <dgm:prSet/>
      <dgm:spPr/>
      <dgm:t>
        <a:bodyPr/>
        <a:lstStyle/>
        <a:p>
          <a:endParaRPr lang="en-US" sz="700" dirty="0"/>
        </a:p>
      </dgm:t>
    </dgm:pt>
    <dgm:pt modelId="{EE177CC5-1B44-294C-822C-7F52A241D86B}" type="sibTrans" cxnId="{7BE98674-0456-5441-85E6-5449ABFC0D27}">
      <dgm:prSet/>
      <dgm:spPr/>
      <dgm:t>
        <a:bodyPr/>
        <a:lstStyle/>
        <a:p>
          <a:endParaRPr lang="en-US"/>
        </a:p>
      </dgm:t>
    </dgm:pt>
    <dgm:pt modelId="{7C28AE88-ADF8-BF43-908F-1379BF6E8CD7}">
      <dgm:prSet custT="1"/>
      <dgm:spPr/>
      <dgm:t>
        <a:bodyPr/>
        <a:lstStyle/>
        <a:p>
          <a:pPr rtl="0"/>
          <a:r>
            <a:rPr lang="en-US" sz="700" dirty="0" smtClean="0"/>
            <a:t>Repository evaluation and audit (e.g., DRAMBORA, TRAC)</a:t>
          </a:r>
          <a:endParaRPr lang="en-US" sz="700" dirty="0"/>
        </a:p>
      </dgm:t>
    </dgm:pt>
    <dgm:pt modelId="{D0EB58F8-2D21-FF46-99F0-652D45329357}" type="parTrans" cxnId="{B8135E39-9470-6242-9F6A-049DE59B63F3}">
      <dgm:prSet/>
      <dgm:spPr/>
      <dgm:t>
        <a:bodyPr/>
        <a:lstStyle/>
        <a:p>
          <a:endParaRPr lang="en-US" sz="700" dirty="0"/>
        </a:p>
      </dgm:t>
    </dgm:pt>
    <dgm:pt modelId="{DAB6E973-F716-1841-A60D-572CDA81903A}" type="sibTrans" cxnId="{B8135E39-9470-6242-9F6A-049DE59B63F3}">
      <dgm:prSet/>
      <dgm:spPr/>
      <dgm:t>
        <a:bodyPr/>
        <a:lstStyle/>
        <a:p>
          <a:endParaRPr lang="en-US"/>
        </a:p>
      </dgm:t>
    </dgm:pt>
    <dgm:pt modelId="{450A90A5-B5AA-1D4D-9EBB-01AB80DA8C87}">
      <dgm:prSet custT="1"/>
      <dgm:spPr>
        <a:solidFill>
          <a:srgbClr val="FF6600"/>
        </a:solidFill>
      </dgm:spPr>
      <dgm:t>
        <a:bodyPr/>
        <a:lstStyle/>
        <a:p>
          <a:pPr rtl="0"/>
          <a:r>
            <a:rPr lang="en-US" sz="1100" b="0" dirty="0" smtClean="0"/>
            <a:t>Legal</a:t>
          </a:r>
          <a:endParaRPr lang="en-US" sz="1100" b="0" dirty="0"/>
        </a:p>
      </dgm:t>
    </dgm:pt>
    <dgm:pt modelId="{DE0249F4-63A4-D548-966D-EC22E6153699}" type="parTrans" cxnId="{868A48C6-282F-AD4D-AC53-4F60C65DD262}">
      <dgm:prSet/>
      <dgm:spPr/>
      <dgm:t>
        <a:bodyPr/>
        <a:lstStyle/>
        <a:p>
          <a:endParaRPr lang="en-US"/>
        </a:p>
      </dgm:t>
    </dgm:pt>
    <dgm:pt modelId="{988515A8-432C-CB41-A3FF-11921B5164F1}" type="sibTrans" cxnId="{868A48C6-282F-AD4D-AC53-4F60C65DD262}">
      <dgm:prSet/>
      <dgm:spPr/>
      <dgm:t>
        <a:bodyPr/>
        <a:lstStyle/>
        <a:p>
          <a:endParaRPr lang="en-US"/>
        </a:p>
      </dgm:t>
    </dgm:pt>
    <dgm:pt modelId="{A2317120-D353-0846-88B6-DD3F0A1B561B}">
      <dgm:prSet custT="1"/>
      <dgm:spPr/>
      <dgm:t>
        <a:bodyPr/>
        <a:lstStyle/>
        <a:p>
          <a:pPr rtl="0"/>
          <a:r>
            <a:rPr lang="en-US" sz="700" dirty="0" smtClean="0"/>
            <a:t>Risk management (use of materials)</a:t>
          </a:r>
          <a:endParaRPr lang="en-US" sz="700" dirty="0"/>
        </a:p>
      </dgm:t>
    </dgm:pt>
    <dgm:pt modelId="{7B2F8D70-09DF-A14F-863D-5AD10D7C24FF}" type="parTrans" cxnId="{6117B7DE-0677-2548-A41D-45877891A2DC}">
      <dgm:prSet/>
      <dgm:spPr/>
      <dgm:t>
        <a:bodyPr/>
        <a:lstStyle/>
        <a:p>
          <a:endParaRPr lang="en-US" sz="700" dirty="0"/>
        </a:p>
      </dgm:t>
    </dgm:pt>
    <dgm:pt modelId="{B8F21370-F87C-3B4C-8963-15C48EE7FAAC}" type="sibTrans" cxnId="{6117B7DE-0677-2548-A41D-45877891A2DC}">
      <dgm:prSet/>
      <dgm:spPr/>
      <dgm:t>
        <a:bodyPr/>
        <a:lstStyle/>
        <a:p>
          <a:endParaRPr lang="en-US"/>
        </a:p>
      </dgm:t>
    </dgm:pt>
    <dgm:pt modelId="{C1261A6B-CFB5-DE4D-AD0E-D96A5A4C14BF}">
      <dgm:prSet custT="1"/>
      <dgm:spPr/>
      <dgm:t>
        <a:bodyPr/>
        <a:lstStyle/>
        <a:p>
          <a:pPr rtl="0"/>
          <a:r>
            <a:rPr lang="en-US" sz="700" dirty="0" smtClean="0"/>
            <a:t>Partner agreements</a:t>
          </a:r>
          <a:endParaRPr lang="en-US" sz="700" dirty="0"/>
        </a:p>
      </dgm:t>
    </dgm:pt>
    <dgm:pt modelId="{EBC107B2-7AC2-0644-B6EA-BB3EBC55DB36}" type="parTrans" cxnId="{FA0FB263-5C5F-D64C-9443-65140295C249}">
      <dgm:prSet/>
      <dgm:spPr/>
      <dgm:t>
        <a:bodyPr/>
        <a:lstStyle/>
        <a:p>
          <a:endParaRPr lang="en-US" sz="700" dirty="0"/>
        </a:p>
      </dgm:t>
    </dgm:pt>
    <dgm:pt modelId="{945CE497-1A34-2948-8D23-BE47EBBD8208}" type="sibTrans" cxnId="{FA0FB263-5C5F-D64C-9443-65140295C249}">
      <dgm:prSet/>
      <dgm:spPr/>
      <dgm:t>
        <a:bodyPr/>
        <a:lstStyle/>
        <a:p>
          <a:endParaRPr lang="en-US"/>
        </a:p>
      </dgm:t>
    </dgm:pt>
    <dgm:pt modelId="{0D3F0DCF-9A3D-6F44-A850-1EB61FA00B68}">
      <dgm:prSet custT="1"/>
      <dgm:spPr/>
      <dgm:t>
        <a:bodyPr/>
        <a:lstStyle/>
        <a:p>
          <a:pPr rtl="0"/>
          <a:r>
            <a:rPr lang="en-US" sz="700" dirty="0" smtClean="0"/>
            <a:t>Advocacy </a:t>
          </a:r>
          <a:endParaRPr lang="en-US" sz="700" dirty="0"/>
        </a:p>
      </dgm:t>
    </dgm:pt>
    <dgm:pt modelId="{73209CB8-700D-7545-9284-7CAAD178FEB3}" type="parTrans" cxnId="{C455A164-7F24-A14A-B788-D9F4905371FB}">
      <dgm:prSet/>
      <dgm:spPr/>
      <dgm:t>
        <a:bodyPr/>
        <a:lstStyle/>
        <a:p>
          <a:endParaRPr lang="en-US" sz="700" dirty="0"/>
        </a:p>
      </dgm:t>
    </dgm:pt>
    <dgm:pt modelId="{991AB78A-AAD4-4649-8E4D-98374A9EC2DB}" type="sibTrans" cxnId="{C455A164-7F24-A14A-B788-D9F4905371FB}">
      <dgm:prSet/>
      <dgm:spPr/>
      <dgm:t>
        <a:bodyPr/>
        <a:lstStyle/>
        <a:p>
          <a:endParaRPr lang="en-US"/>
        </a:p>
      </dgm:t>
    </dgm:pt>
    <dgm:pt modelId="{B78295DE-E12B-B843-8BC2-9313244CF81A}">
      <dgm:prSet custT="1"/>
      <dgm:spPr>
        <a:solidFill>
          <a:srgbClr val="FF6600"/>
        </a:solidFill>
      </dgm:spPr>
      <dgm:t>
        <a:bodyPr/>
        <a:lstStyle/>
        <a:p>
          <a:pPr rtl="0"/>
          <a:r>
            <a:rPr lang="en-US" sz="1100" b="0" dirty="0" smtClean="0"/>
            <a:t>Content Ingest</a:t>
          </a:r>
          <a:endParaRPr lang="en-US" sz="1100" b="0" dirty="0"/>
        </a:p>
      </dgm:t>
    </dgm:pt>
    <dgm:pt modelId="{245F60CA-A522-6744-8707-449DD784BF26}" type="parTrans" cxnId="{7B0B3796-71CB-F34F-800D-9D2C3913D940}">
      <dgm:prSet/>
      <dgm:spPr/>
      <dgm:t>
        <a:bodyPr/>
        <a:lstStyle/>
        <a:p>
          <a:endParaRPr lang="en-US"/>
        </a:p>
      </dgm:t>
    </dgm:pt>
    <dgm:pt modelId="{A86A8BAA-65C2-524D-BB1E-A9C6E16CF19D}" type="sibTrans" cxnId="{7B0B3796-71CB-F34F-800D-9D2C3913D940}">
      <dgm:prSet/>
      <dgm:spPr/>
      <dgm:t>
        <a:bodyPr/>
        <a:lstStyle/>
        <a:p>
          <a:endParaRPr lang="en-US"/>
        </a:p>
      </dgm:t>
    </dgm:pt>
    <dgm:pt modelId="{65C3079C-233D-C94E-97F8-2B495B295107}">
      <dgm:prSet custT="1"/>
      <dgm:spPr/>
      <dgm:t>
        <a:bodyPr/>
        <a:lstStyle/>
        <a:p>
          <a:pPr rtl="0"/>
          <a:r>
            <a:rPr lang="en-US" sz="700" dirty="0" smtClean="0"/>
            <a:t>Transformation</a:t>
          </a:r>
          <a:endParaRPr lang="en-US" sz="700" dirty="0"/>
        </a:p>
      </dgm:t>
    </dgm:pt>
    <dgm:pt modelId="{E3B4B518-FD9F-CE4E-9EC0-BA22BA0E214D}" type="parTrans" cxnId="{8E4F62F6-4CC7-AA40-8289-004EC3281731}">
      <dgm:prSet/>
      <dgm:spPr/>
      <dgm:t>
        <a:bodyPr/>
        <a:lstStyle/>
        <a:p>
          <a:endParaRPr lang="en-US" dirty="0"/>
        </a:p>
      </dgm:t>
    </dgm:pt>
    <dgm:pt modelId="{0EB9F408-8FDB-1045-81E5-086A50AB155E}" type="sibTrans" cxnId="{8E4F62F6-4CC7-AA40-8289-004EC3281731}">
      <dgm:prSet/>
      <dgm:spPr/>
      <dgm:t>
        <a:bodyPr/>
        <a:lstStyle/>
        <a:p>
          <a:endParaRPr lang="en-US"/>
        </a:p>
      </dgm:t>
    </dgm:pt>
    <dgm:pt modelId="{7E56BFB3-9AF7-D249-8A4B-C2B5A75919B9}">
      <dgm:prSet custT="1"/>
      <dgm:spPr/>
      <dgm:t>
        <a:bodyPr/>
        <a:lstStyle/>
        <a:p>
          <a:pPr rtl="0"/>
          <a:r>
            <a:rPr lang="en-US" sz="700" dirty="0" smtClean="0"/>
            <a:t>Validation</a:t>
          </a:r>
          <a:endParaRPr lang="en-US" sz="700" dirty="0"/>
        </a:p>
      </dgm:t>
    </dgm:pt>
    <dgm:pt modelId="{09F27E4B-6FB4-0B45-BBB8-AF971059507F}" type="parTrans" cxnId="{32380104-442C-F147-BA53-B8B1063910FE}">
      <dgm:prSet/>
      <dgm:spPr/>
      <dgm:t>
        <a:bodyPr/>
        <a:lstStyle/>
        <a:p>
          <a:endParaRPr lang="en-US" dirty="0"/>
        </a:p>
      </dgm:t>
    </dgm:pt>
    <dgm:pt modelId="{7941A6FC-6499-D846-A633-B374B6E263B7}" type="sibTrans" cxnId="{32380104-442C-F147-BA53-B8B1063910FE}">
      <dgm:prSet/>
      <dgm:spPr/>
      <dgm:t>
        <a:bodyPr/>
        <a:lstStyle/>
        <a:p>
          <a:endParaRPr lang="en-US"/>
        </a:p>
      </dgm:t>
    </dgm:pt>
    <dgm:pt modelId="{2009B306-5D81-4743-863C-1E2AC8ECABF2}">
      <dgm:prSet custT="1"/>
      <dgm:spPr/>
      <dgm:t>
        <a:bodyPr/>
        <a:lstStyle/>
        <a:p>
          <a:pPr rtl="0"/>
          <a:r>
            <a:rPr lang="en-US" sz="700" dirty="0" smtClean="0"/>
            <a:t>Print on Demand</a:t>
          </a:r>
          <a:endParaRPr lang="en-US" sz="700" dirty="0"/>
        </a:p>
      </dgm:t>
    </dgm:pt>
    <dgm:pt modelId="{C455E1F8-143B-7D4B-9011-2E0951D50DEA}" type="parTrans" cxnId="{54A09CFC-0FB3-424F-9F06-16F88F2B4AD0}">
      <dgm:prSet/>
      <dgm:spPr/>
      <dgm:t>
        <a:bodyPr/>
        <a:lstStyle/>
        <a:p>
          <a:endParaRPr lang="en-US" dirty="0"/>
        </a:p>
      </dgm:t>
    </dgm:pt>
    <dgm:pt modelId="{813DB201-81D3-3B40-8D5C-1477B9D58C71}" type="sibTrans" cxnId="{54A09CFC-0FB3-424F-9F06-16F88F2B4AD0}">
      <dgm:prSet/>
      <dgm:spPr/>
      <dgm:t>
        <a:bodyPr/>
        <a:lstStyle/>
        <a:p>
          <a:endParaRPr lang="en-US"/>
        </a:p>
      </dgm:t>
    </dgm:pt>
    <dgm:pt modelId="{A6B665E4-FE84-B240-9701-7A026936ED5A}" type="pres">
      <dgm:prSet presAssocID="{EE7F06B1-8EDB-5C4C-B5A0-3CB99CF04685}" presName="diagram" presStyleCnt="0">
        <dgm:presLayoutVars>
          <dgm:chPref val="1"/>
          <dgm:dir/>
          <dgm:animOne val="branch"/>
          <dgm:animLvl val="lvl"/>
          <dgm:resizeHandles/>
        </dgm:presLayoutVars>
      </dgm:prSet>
      <dgm:spPr/>
      <dgm:t>
        <a:bodyPr/>
        <a:lstStyle/>
        <a:p>
          <a:endParaRPr lang="en-US"/>
        </a:p>
      </dgm:t>
    </dgm:pt>
    <dgm:pt modelId="{D406AC71-469E-A341-BF9A-C56AD977E822}" type="pres">
      <dgm:prSet presAssocID="{C0EE05AF-4CF4-4141-BC5C-852F614422CE}" presName="root" presStyleCnt="0"/>
      <dgm:spPr/>
      <dgm:t>
        <a:bodyPr/>
        <a:lstStyle/>
        <a:p>
          <a:endParaRPr lang="en-US"/>
        </a:p>
      </dgm:t>
    </dgm:pt>
    <dgm:pt modelId="{1DF1F2CD-62A4-7F47-8D3A-71561A105DAE}" type="pres">
      <dgm:prSet presAssocID="{C0EE05AF-4CF4-4141-BC5C-852F614422CE}" presName="rootComposite" presStyleCnt="0"/>
      <dgm:spPr/>
      <dgm:t>
        <a:bodyPr/>
        <a:lstStyle/>
        <a:p>
          <a:endParaRPr lang="en-US"/>
        </a:p>
      </dgm:t>
    </dgm:pt>
    <dgm:pt modelId="{7C340E68-A066-904F-9636-8FACE89B7CE2}" type="pres">
      <dgm:prSet presAssocID="{C0EE05AF-4CF4-4141-BC5C-852F614422CE}" presName="rootText" presStyleLbl="node1" presStyleIdx="0" presStyleCnt="7" custScaleX="93741" custScaleY="82594"/>
      <dgm:spPr/>
      <dgm:t>
        <a:bodyPr/>
        <a:lstStyle/>
        <a:p>
          <a:endParaRPr lang="en-US"/>
        </a:p>
      </dgm:t>
    </dgm:pt>
    <dgm:pt modelId="{95B2CBE8-62AF-3741-BC60-2E90707140FE}" type="pres">
      <dgm:prSet presAssocID="{C0EE05AF-4CF4-4141-BC5C-852F614422CE}" presName="rootConnector" presStyleLbl="node1" presStyleIdx="0" presStyleCnt="7"/>
      <dgm:spPr/>
      <dgm:t>
        <a:bodyPr/>
        <a:lstStyle/>
        <a:p>
          <a:endParaRPr lang="en-US"/>
        </a:p>
      </dgm:t>
    </dgm:pt>
    <dgm:pt modelId="{1D6ED340-7954-3242-8C3B-6564AD10F213}" type="pres">
      <dgm:prSet presAssocID="{C0EE05AF-4CF4-4141-BC5C-852F614422CE}" presName="childShape" presStyleCnt="0"/>
      <dgm:spPr/>
      <dgm:t>
        <a:bodyPr/>
        <a:lstStyle/>
        <a:p>
          <a:endParaRPr lang="en-US"/>
        </a:p>
      </dgm:t>
    </dgm:pt>
    <dgm:pt modelId="{A0FB3127-7B63-A449-859B-74BF51576084}" type="pres">
      <dgm:prSet presAssocID="{C455E1F8-143B-7D4B-9011-2E0951D50DEA}" presName="Name13" presStyleLbl="parChTrans1D2" presStyleIdx="0" presStyleCnt="22"/>
      <dgm:spPr/>
      <dgm:t>
        <a:bodyPr/>
        <a:lstStyle/>
        <a:p>
          <a:endParaRPr lang="en-US"/>
        </a:p>
      </dgm:t>
    </dgm:pt>
    <dgm:pt modelId="{426DBFA1-6340-EB46-9392-146EEEC3006D}" type="pres">
      <dgm:prSet presAssocID="{2009B306-5D81-4743-863C-1E2AC8ECABF2}" presName="childText" presStyleLbl="bgAcc1" presStyleIdx="0" presStyleCnt="22" custScaleY="64768">
        <dgm:presLayoutVars>
          <dgm:bulletEnabled val="1"/>
        </dgm:presLayoutVars>
      </dgm:prSet>
      <dgm:spPr/>
      <dgm:t>
        <a:bodyPr/>
        <a:lstStyle/>
        <a:p>
          <a:endParaRPr lang="en-US"/>
        </a:p>
      </dgm:t>
    </dgm:pt>
    <dgm:pt modelId="{904B94FC-E5D6-8743-BD9F-4A7C2D895CE5}" type="pres">
      <dgm:prSet presAssocID="{B78295DE-E12B-B843-8BC2-9313244CF81A}" presName="root" presStyleCnt="0"/>
      <dgm:spPr/>
      <dgm:t>
        <a:bodyPr/>
        <a:lstStyle/>
        <a:p>
          <a:endParaRPr lang="en-US"/>
        </a:p>
      </dgm:t>
    </dgm:pt>
    <dgm:pt modelId="{4375097B-6052-9C4D-8C77-F268D906EF84}" type="pres">
      <dgm:prSet presAssocID="{B78295DE-E12B-B843-8BC2-9313244CF81A}" presName="rootComposite" presStyleCnt="0"/>
      <dgm:spPr/>
      <dgm:t>
        <a:bodyPr/>
        <a:lstStyle/>
        <a:p>
          <a:endParaRPr lang="en-US"/>
        </a:p>
      </dgm:t>
    </dgm:pt>
    <dgm:pt modelId="{895902BA-FB7D-474D-A43A-7C752B78F6B6}" type="pres">
      <dgm:prSet presAssocID="{B78295DE-E12B-B843-8BC2-9313244CF81A}" presName="rootText" presStyleLbl="node1" presStyleIdx="1" presStyleCnt="7" custScaleX="93741" custScaleY="82594"/>
      <dgm:spPr/>
      <dgm:t>
        <a:bodyPr/>
        <a:lstStyle/>
        <a:p>
          <a:endParaRPr lang="en-US"/>
        </a:p>
      </dgm:t>
    </dgm:pt>
    <dgm:pt modelId="{6CDB9D54-6280-294E-B30A-D42862D70D9B}" type="pres">
      <dgm:prSet presAssocID="{B78295DE-E12B-B843-8BC2-9313244CF81A}" presName="rootConnector" presStyleLbl="node1" presStyleIdx="1" presStyleCnt="7"/>
      <dgm:spPr/>
      <dgm:t>
        <a:bodyPr/>
        <a:lstStyle/>
        <a:p>
          <a:endParaRPr lang="en-US"/>
        </a:p>
      </dgm:t>
    </dgm:pt>
    <dgm:pt modelId="{52666607-9E70-2A46-B336-94A9D18DB297}" type="pres">
      <dgm:prSet presAssocID="{B78295DE-E12B-B843-8BC2-9313244CF81A}" presName="childShape" presStyleCnt="0"/>
      <dgm:spPr/>
      <dgm:t>
        <a:bodyPr/>
        <a:lstStyle/>
        <a:p>
          <a:endParaRPr lang="en-US"/>
        </a:p>
      </dgm:t>
    </dgm:pt>
    <dgm:pt modelId="{DF99A6C9-357E-AC4F-A7CE-9E2DEBAFED55}" type="pres">
      <dgm:prSet presAssocID="{E3B4B518-FD9F-CE4E-9EC0-BA22BA0E214D}" presName="Name13" presStyleLbl="parChTrans1D2" presStyleIdx="1" presStyleCnt="22"/>
      <dgm:spPr/>
      <dgm:t>
        <a:bodyPr/>
        <a:lstStyle/>
        <a:p>
          <a:endParaRPr lang="en-US"/>
        </a:p>
      </dgm:t>
    </dgm:pt>
    <dgm:pt modelId="{2B69124E-7014-9840-A3DB-503FFE3B25DC}" type="pres">
      <dgm:prSet presAssocID="{65C3079C-233D-C94E-97F8-2B495B295107}" presName="childText" presStyleLbl="bgAcc1" presStyleIdx="1" presStyleCnt="22" custScaleY="45089">
        <dgm:presLayoutVars>
          <dgm:bulletEnabled val="1"/>
        </dgm:presLayoutVars>
      </dgm:prSet>
      <dgm:spPr/>
      <dgm:t>
        <a:bodyPr/>
        <a:lstStyle/>
        <a:p>
          <a:endParaRPr lang="en-US"/>
        </a:p>
      </dgm:t>
    </dgm:pt>
    <dgm:pt modelId="{9543DD6C-E231-314B-93CB-00181BE8A1F7}" type="pres">
      <dgm:prSet presAssocID="{09F27E4B-6FB4-0B45-BBB8-AF971059507F}" presName="Name13" presStyleLbl="parChTrans1D2" presStyleIdx="2" presStyleCnt="22"/>
      <dgm:spPr/>
      <dgm:t>
        <a:bodyPr/>
        <a:lstStyle/>
        <a:p>
          <a:endParaRPr lang="en-US"/>
        </a:p>
      </dgm:t>
    </dgm:pt>
    <dgm:pt modelId="{66308C9A-0ED9-E14B-B17C-F95D7F126A15}" type="pres">
      <dgm:prSet presAssocID="{7E56BFB3-9AF7-D249-8A4B-C2B5A75919B9}" presName="childText" presStyleLbl="bgAcc1" presStyleIdx="2" presStyleCnt="22" custScaleY="44427">
        <dgm:presLayoutVars>
          <dgm:bulletEnabled val="1"/>
        </dgm:presLayoutVars>
      </dgm:prSet>
      <dgm:spPr/>
      <dgm:t>
        <a:bodyPr/>
        <a:lstStyle/>
        <a:p>
          <a:endParaRPr lang="en-US"/>
        </a:p>
      </dgm:t>
    </dgm:pt>
    <dgm:pt modelId="{B7E99B0C-6290-4A40-8C36-DBA1BC2C9F83}" type="pres">
      <dgm:prSet presAssocID="{972B82B6-431C-2041-87D8-5DE17F6CB5D3}" presName="root" presStyleCnt="0"/>
      <dgm:spPr/>
      <dgm:t>
        <a:bodyPr/>
        <a:lstStyle/>
        <a:p>
          <a:endParaRPr lang="en-US"/>
        </a:p>
      </dgm:t>
    </dgm:pt>
    <dgm:pt modelId="{313DC107-9C17-2C4B-A8AF-3AFB76ACD90C}" type="pres">
      <dgm:prSet presAssocID="{972B82B6-431C-2041-87D8-5DE17F6CB5D3}" presName="rootComposite" presStyleCnt="0"/>
      <dgm:spPr/>
      <dgm:t>
        <a:bodyPr/>
        <a:lstStyle/>
        <a:p>
          <a:endParaRPr lang="en-US"/>
        </a:p>
      </dgm:t>
    </dgm:pt>
    <dgm:pt modelId="{6589B064-B649-A045-9887-5565971B85E8}" type="pres">
      <dgm:prSet presAssocID="{972B82B6-431C-2041-87D8-5DE17F6CB5D3}" presName="rootText" presStyleLbl="node1" presStyleIdx="2" presStyleCnt="7" custScaleX="93741" custScaleY="82594"/>
      <dgm:spPr/>
      <dgm:t>
        <a:bodyPr/>
        <a:lstStyle/>
        <a:p>
          <a:endParaRPr lang="en-US"/>
        </a:p>
      </dgm:t>
    </dgm:pt>
    <dgm:pt modelId="{09BF3530-367B-204D-9835-E5C424697575}" type="pres">
      <dgm:prSet presAssocID="{972B82B6-431C-2041-87D8-5DE17F6CB5D3}" presName="rootConnector" presStyleLbl="node1" presStyleIdx="2" presStyleCnt="7"/>
      <dgm:spPr/>
      <dgm:t>
        <a:bodyPr/>
        <a:lstStyle/>
        <a:p>
          <a:endParaRPr lang="en-US"/>
        </a:p>
      </dgm:t>
    </dgm:pt>
    <dgm:pt modelId="{D3AEB170-4CDC-AC4B-B8B0-DB9FFD4A6818}" type="pres">
      <dgm:prSet presAssocID="{972B82B6-431C-2041-87D8-5DE17F6CB5D3}" presName="childShape" presStyleCnt="0"/>
      <dgm:spPr/>
      <dgm:t>
        <a:bodyPr/>
        <a:lstStyle/>
        <a:p>
          <a:endParaRPr lang="en-US"/>
        </a:p>
      </dgm:t>
    </dgm:pt>
    <dgm:pt modelId="{3AB125C5-7A07-6043-A72A-844A4A6E726E}" type="pres">
      <dgm:prSet presAssocID="{DF998C35-DE38-DD48-84F2-0F531CD414ED}" presName="Name13" presStyleLbl="parChTrans1D2" presStyleIdx="3" presStyleCnt="22" custSzX="101384"/>
      <dgm:spPr/>
      <dgm:t>
        <a:bodyPr/>
        <a:lstStyle/>
        <a:p>
          <a:endParaRPr lang="en-US"/>
        </a:p>
      </dgm:t>
    </dgm:pt>
    <dgm:pt modelId="{30F28E15-AA97-4D42-9375-B97B01F25F9B}" type="pres">
      <dgm:prSet presAssocID="{2A4B65AC-F814-AB41-9075-BFC1CCF69D95}" presName="childText" presStyleLbl="bgAcc1" presStyleIdx="3" presStyleCnt="22" custScaleX="86641" custScaleY="48061">
        <dgm:presLayoutVars>
          <dgm:bulletEnabled val="1"/>
        </dgm:presLayoutVars>
      </dgm:prSet>
      <dgm:spPr/>
      <dgm:t>
        <a:bodyPr/>
        <a:lstStyle/>
        <a:p>
          <a:endParaRPr lang="en-US"/>
        </a:p>
      </dgm:t>
    </dgm:pt>
    <dgm:pt modelId="{3CF129DE-30DA-274F-9643-67F2E6A8AF89}" type="pres">
      <dgm:prSet presAssocID="{8E1B2058-7F0F-7A47-8D60-AD8F05BDCD9F}" presName="Name13" presStyleLbl="parChTrans1D2" presStyleIdx="4" presStyleCnt="22" custSzX="101384"/>
      <dgm:spPr/>
      <dgm:t>
        <a:bodyPr/>
        <a:lstStyle/>
        <a:p>
          <a:endParaRPr lang="en-US"/>
        </a:p>
      </dgm:t>
    </dgm:pt>
    <dgm:pt modelId="{13FA6B84-EFE8-9540-B8BF-29557751A000}" type="pres">
      <dgm:prSet presAssocID="{F35C5B2D-3D6B-7441-A3CF-7924F453C5E1}" presName="childText" presStyleLbl="bgAcc1" presStyleIdx="4" presStyleCnt="22" custScaleX="86519" custScaleY="53395">
        <dgm:presLayoutVars>
          <dgm:bulletEnabled val="1"/>
        </dgm:presLayoutVars>
      </dgm:prSet>
      <dgm:spPr/>
      <dgm:t>
        <a:bodyPr/>
        <a:lstStyle/>
        <a:p>
          <a:endParaRPr lang="en-US"/>
        </a:p>
      </dgm:t>
    </dgm:pt>
    <dgm:pt modelId="{4E7FCF25-2A3C-E54A-8D35-02CEFB3F8995}" type="pres">
      <dgm:prSet presAssocID="{E9F0E6C0-BB35-134A-9371-53C40655FA9D}" presName="Name13" presStyleLbl="parChTrans1D2" presStyleIdx="5" presStyleCnt="22" custSzX="107055"/>
      <dgm:spPr/>
      <dgm:t>
        <a:bodyPr/>
        <a:lstStyle/>
        <a:p>
          <a:endParaRPr lang="en-US"/>
        </a:p>
      </dgm:t>
    </dgm:pt>
    <dgm:pt modelId="{9BA447AD-8E23-D74B-9283-4128301208B9}" type="pres">
      <dgm:prSet presAssocID="{C282C663-91FE-B343-BC6C-CCA7E6F127D3}" presName="childText" presStyleLbl="bgAcc1" presStyleIdx="5" presStyleCnt="22" custScaleX="86513" custScaleY="53584" custLinFactNeighborX="755">
        <dgm:presLayoutVars>
          <dgm:bulletEnabled val="1"/>
        </dgm:presLayoutVars>
      </dgm:prSet>
      <dgm:spPr/>
      <dgm:t>
        <a:bodyPr/>
        <a:lstStyle/>
        <a:p>
          <a:endParaRPr lang="en-US"/>
        </a:p>
      </dgm:t>
    </dgm:pt>
    <dgm:pt modelId="{D3884353-664E-C343-AB59-CE6895850256}" type="pres">
      <dgm:prSet presAssocID="{67DAA1EF-CF51-F144-94B4-891FFCA29D75}" presName="Name13" presStyleLbl="parChTrans1D2" presStyleIdx="6" presStyleCnt="22" custSzX="106702"/>
      <dgm:spPr/>
      <dgm:t>
        <a:bodyPr/>
        <a:lstStyle/>
        <a:p>
          <a:endParaRPr lang="en-US"/>
        </a:p>
      </dgm:t>
    </dgm:pt>
    <dgm:pt modelId="{2460EAD5-FBFB-EF4D-8923-672BEF072A14}" type="pres">
      <dgm:prSet presAssocID="{19D77A1B-8814-3942-B045-CF54C6A041E8}" presName="childText" presStyleLbl="bgAcc1" presStyleIdx="6" presStyleCnt="22" custScaleX="90649" custScaleY="40817" custLinFactNeighborX="708" custLinFactNeighborY="67641">
        <dgm:presLayoutVars>
          <dgm:bulletEnabled val="1"/>
        </dgm:presLayoutVars>
      </dgm:prSet>
      <dgm:spPr/>
      <dgm:t>
        <a:bodyPr/>
        <a:lstStyle/>
        <a:p>
          <a:endParaRPr lang="en-US"/>
        </a:p>
      </dgm:t>
    </dgm:pt>
    <dgm:pt modelId="{B5BA697A-651C-124E-BCC4-3365ACAAC4FB}" type="pres">
      <dgm:prSet presAssocID="{44A98394-EDDC-C84F-A1D0-4B26E658E7AD}" presName="Name13" presStyleLbl="parChTrans1D2" presStyleIdx="7" presStyleCnt="22" custSzX="106432"/>
      <dgm:spPr/>
      <dgm:t>
        <a:bodyPr/>
        <a:lstStyle/>
        <a:p>
          <a:endParaRPr lang="en-US"/>
        </a:p>
      </dgm:t>
    </dgm:pt>
    <dgm:pt modelId="{DB5A7679-480A-9444-8B44-5E950F793331}" type="pres">
      <dgm:prSet presAssocID="{DB77F1C5-D7B1-194F-9F0E-290FF80369C7}" presName="childText" presStyleLbl="bgAcc1" presStyleIdx="7" presStyleCnt="22" custScaleX="87833" custScaleY="50801" custLinFactNeighborX="672" custLinFactNeighborY="-71495">
        <dgm:presLayoutVars>
          <dgm:bulletEnabled val="1"/>
        </dgm:presLayoutVars>
      </dgm:prSet>
      <dgm:spPr/>
      <dgm:t>
        <a:bodyPr/>
        <a:lstStyle/>
        <a:p>
          <a:endParaRPr lang="en-US"/>
        </a:p>
      </dgm:t>
    </dgm:pt>
    <dgm:pt modelId="{4955E58E-C916-A84A-BC2F-4241CDF9AAAB}" type="pres">
      <dgm:prSet presAssocID="{14A5981B-E076-D64A-94A0-713FF0FA220D}" presName="Name13" presStyleLbl="parChTrans1D2" presStyleIdx="8" presStyleCnt="22" custSzX="101384"/>
      <dgm:spPr/>
      <dgm:t>
        <a:bodyPr/>
        <a:lstStyle/>
        <a:p>
          <a:endParaRPr lang="en-US"/>
        </a:p>
      </dgm:t>
    </dgm:pt>
    <dgm:pt modelId="{D9F421BD-1A4B-174D-801E-30A225729E2E}" type="pres">
      <dgm:prSet presAssocID="{D4CA65E4-0E24-5646-988D-55FEB0209880}" presName="childText" presStyleLbl="bgAcc1" presStyleIdx="8" presStyleCnt="22" custScaleX="92889" custScaleY="51013" custLinFactNeighborY="-15699">
        <dgm:presLayoutVars>
          <dgm:bulletEnabled val="1"/>
        </dgm:presLayoutVars>
      </dgm:prSet>
      <dgm:spPr/>
      <dgm:t>
        <a:bodyPr/>
        <a:lstStyle/>
        <a:p>
          <a:endParaRPr lang="en-US"/>
        </a:p>
      </dgm:t>
    </dgm:pt>
    <dgm:pt modelId="{DF3E784E-1250-BC47-97A1-BFD8032BBDB4}" type="pres">
      <dgm:prSet presAssocID="{D4A655EB-A4FD-4D46-BBB9-CA62837FEB5E}" presName="root" presStyleCnt="0"/>
      <dgm:spPr/>
      <dgm:t>
        <a:bodyPr/>
        <a:lstStyle/>
        <a:p>
          <a:endParaRPr lang="en-US"/>
        </a:p>
      </dgm:t>
    </dgm:pt>
    <dgm:pt modelId="{DF9DC558-0546-9045-8153-4C67EB787490}" type="pres">
      <dgm:prSet presAssocID="{D4A655EB-A4FD-4D46-BBB9-CA62837FEB5E}" presName="rootComposite" presStyleCnt="0"/>
      <dgm:spPr/>
      <dgm:t>
        <a:bodyPr/>
        <a:lstStyle/>
        <a:p>
          <a:endParaRPr lang="en-US"/>
        </a:p>
      </dgm:t>
    </dgm:pt>
    <dgm:pt modelId="{E33E4EAA-E110-0147-A058-70F20A959478}" type="pres">
      <dgm:prSet presAssocID="{D4A655EB-A4FD-4D46-BBB9-CA62837FEB5E}" presName="rootText" presStyleLbl="node1" presStyleIdx="3" presStyleCnt="7" custScaleX="93741" custScaleY="82594"/>
      <dgm:spPr/>
      <dgm:t>
        <a:bodyPr/>
        <a:lstStyle/>
        <a:p>
          <a:endParaRPr lang="en-US"/>
        </a:p>
      </dgm:t>
    </dgm:pt>
    <dgm:pt modelId="{41B63595-96D5-CD44-A233-5974194F87C5}" type="pres">
      <dgm:prSet presAssocID="{D4A655EB-A4FD-4D46-BBB9-CA62837FEB5E}" presName="rootConnector" presStyleLbl="node1" presStyleIdx="3" presStyleCnt="7"/>
      <dgm:spPr/>
      <dgm:t>
        <a:bodyPr/>
        <a:lstStyle/>
        <a:p>
          <a:endParaRPr lang="en-US"/>
        </a:p>
      </dgm:t>
    </dgm:pt>
    <dgm:pt modelId="{00753851-EE5A-1C47-8019-4313D822186C}" type="pres">
      <dgm:prSet presAssocID="{D4A655EB-A4FD-4D46-BBB9-CA62837FEB5E}" presName="childShape" presStyleCnt="0"/>
      <dgm:spPr/>
      <dgm:t>
        <a:bodyPr/>
        <a:lstStyle/>
        <a:p>
          <a:endParaRPr lang="en-US"/>
        </a:p>
      </dgm:t>
    </dgm:pt>
    <dgm:pt modelId="{E5023246-677F-D34D-82AC-B175C39285BF}" type="pres">
      <dgm:prSet presAssocID="{5BB4A236-8691-D24A-B299-B4045B18CADA}" presName="Name13" presStyleLbl="parChTrans1D2" presStyleIdx="9" presStyleCnt="22" custSzX="101384"/>
      <dgm:spPr/>
      <dgm:t>
        <a:bodyPr/>
        <a:lstStyle/>
        <a:p>
          <a:endParaRPr lang="en-US"/>
        </a:p>
      </dgm:t>
    </dgm:pt>
    <dgm:pt modelId="{3016207E-D821-8346-BC4A-F3D34F03A8D3}" type="pres">
      <dgm:prSet presAssocID="{8ABF21E3-E06A-EF48-837A-91976038F889}" presName="childText" presStyleLbl="bgAcc1" presStyleIdx="9" presStyleCnt="22" custScaleX="86824" custScaleY="49888">
        <dgm:presLayoutVars>
          <dgm:bulletEnabled val="1"/>
        </dgm:presLayoutVars>
      </dgm:prSet>
      <dgm:spPr/>
      <dgm:t>
        <a:bodyPr/>
        <a:lstStyle/>
        <a:p>
          <a:endParaRPr lang="en-US"/>
        </a:p>
      </dgm:t>
    </dgm:pt>
    <dgm:pt modelId="{E7F4A098-8CF4-404A-8000-2C82C980CB2B}" type="pres">
      <dgm:prSet presAssocID="{CC527D1B-C441-3547-80BB-B9ED1102870D}" presName="Name13" presStyleLbl="parChTrans1D2" presStyleIdx="10" presStyleCnt="22" custSzX="101384"/>
      <dgm:spPr/>
      <dgm:t>
        <a:bodyPr/>
        <a:lstStyle/>
        <a:p>
          <a:endParaRPr lang="en-US"/>
        </a:p>
      </dgm:t>
    </dgm:pt>
    <dgm:pt modelId="{27682A44-BAF3-3C40-9822-87BBDB26B92B}" type="pres">
      <dgm:prSet presAssocID="{FCEE1299-E926-7745-ACB2-9BDFE8730E93}" presName="childText" presStyleLbl="bgAcc1" presStyleIdx="10" presStyleCnt="22" custScaleX="86824" custScaleY="51657">
        <dgm:presLayoutVars>
          <dgm:bulletEnabled val="1"/>
        </dgm:presLayoutVars>
      </dgm:prSet>
      <dgm:spPr/>
      <dgm:t>
        <a:bodyPr/>
        <a:lstStyle/>
        <a:p>
          <a:endParaRPr lang="en-US"/>
        </a:p>
      </dgm:t>
    </dgm:pt>
    <dgm:pt modelId="{5E8AD7F3-9A50-8545-95BF-F57D3717A298}" type="pres">
      <dgm:prSet presAssocID="{1CB8DC1A-8C97-AA4C-A29D-29153C044DE5}" presName="root" presStyleCnt="0"/>
      <dgm:spPr/>
      <dgm:t>
        <a:bodyPr/>
        <a:lstStyle/>
        <a:p>
          <a:endParaRPr lang="en-US"/>
        </a:p>
      </dgm:t>
    </dgm:pt>
    <dgm:pt modelId="{3D3BBA0E-E5EE-C242-9EC9-4E3FB53F389E}" type="pres">
      <dgm:prSet presAssocID="{1CB8DC1A-8C97-AA4C-A29D-29153C044DE5}" presName="rootComposite" presStyleCnt="0"/>
      <dgm:spPr/>
      <dgm:t>
        <a:bodyPr/>
        <a:lstStyle/>
        <a:p>
          <a:endParaRPr lang="en-US"/>
        </a:p>
      </dgm:t>
    </dgm:pt>
    <dgm:pt modelId="{3D54B42A-8ABE-4046-950A-121496C2D4AB}" type="pres">
      <dgm:prSet presAssocID="{1CB8DC1A-8C97-AA4C-A29D-29153C044DE5}" presName="rootText" presStyleLbl="node1" presStyleIdx="4" presStyleCnt="7" custScaleX="93741" custScaleY="82594"/>
      <dgm:spPr/>
      <dgm:t>
        <a:bodyPr/>
        <a:lstStyle/>
        <a:p>
          <a:endParaRPr lang="en-US"/>
        </a:p>
      </dgm:t>
    </dgm:pt>
    <dgm:pt modelId="{851AA4D5-3F21-4A43-9877-6BB914EA1F3D}" type="pres">
      <dgm:prSet presAssocID="{1CB8DC1A-8C97-AA4C-A29D-29153C044DE5}" presName="rootConnector" presStyleLbl="node1" presStyleIdx="4" presStyleCnt="7"/>
      <dgm:spPr/>
      <dgm:t>
        <a:bodyPr/>
        <a:lstStyle/>
        <a:p>
          <a:endParaRPr lang="en-US"/>
        </a:p>
      </dgm:t>
    </dgm:pt>
    <dgm:pt modelId="{176F11D6-C03F-0041-803F-1B91713BAC18}" type="pres">
      <dgm:prSet presAssocID="{1CB8DC1A-8C97-AA4C-A29D-29153C044DE5}" presName="childShape" presStyleCnt="0"/>
      <dgm:spPr/>
      <dgm:t>
        <a:bodyPr/>
        <a:lstStyle/>
        <a:p>
          <a:endParaRPr lang="en-US"/>
        </a:p>
      </dgm:t>
    </dgm:pt>
    <dgm:pt modelId="{4D136473-F47F-A543-8674-75D3914D06A0}" type="pres">
      <dgm:prSet presAssocID="{4211E3C7-2984-BA43-88C1-B3063081B834}" presName="Name13" presStyleLbl="parChTrans1D2" presStyleIdx="11" presStyleCnt="22" custSzX="101384"/>
      <dgm:spPr/>
      <dgm:t>
        <a:bodyPr/>
        <a:lstStyle/>
        <a:p>
          <a:endParaRPr lang="en-US"/>
        </a:p>
      </dgm:t>
    </dgm:pt>
    <dgm:pt modelId="{7394E24F-BDBE-0147-91AF-DF5F67C82A2E}" type="pres">
      <dgm:prSet presAssocID="{56BCFC3C-6D34-314C-8A81-68F4856CD6B1}" presName="childText" presStyleLbl="bgAcc1" presStyleIdx="11" presStyleCnt="22" custScaleX="86824" custScaleY="53070">
        <dgm:presLayoutVars>
          <dgm:bulletEnabled val="1"/>
        </dgm:presLayoutVars>
      </dgm:prSet>
      <dgm:spPr/>
      <dgm:t>
        <a:bodyPr/>
        <a:lstStyle/>
        <a:p>
          <a:endParaRPr lang="en-US"/>
        </a:p>
      </dgm:t>
    </dgm:pt>
    <dgm:pt modelId="{C84D6EB6-CEC0-0D42-BA06-1DD88E12BCB3}" type="pres">
      <dgm:prSet presAssocID="{453C0F84-8B08-334D-97DC-28D28FE49230}" presName="Name13" presStyleLbl="parChTrans1D2" presStyleIdx="12" presStyleCnt="22" custSzX="101384"/>
      <dgm:spPr/>
      <dgm:t>
        <a:bodyPr/>
        <a:lstStyle/>
        <a:p>
          <a:endParaRPr lang="en-US"/>
        </a:p>
      </dgm:t>
    </dgm:pt>
    <dgm:pt modelId="{7C4292DE-475F-D34A-A9F8-E789F0AE9111}" type="pres">
      <dgm:prSet presAssocID="{F131BFCE-C6AC-DD42-8CD3-B649F16F851B}" presName="childText" presStyleLbl="bgAcc1" presStyleIdx="12" presStyleCnt="22" custScaleX="86824" custScaleY="51348">
        <dgm:presLayoutVars>
          <dgm:bulletEnabled val="1"/>
        </dgm:presLayoutVars>
      </dgm:prSet>
      <dgm:spPr/>
      <dgm:t>
        <a:bodyPr/>
        <a:lstStyle/>
        <a:p>
          <a:endParaRPr lang="en-US"/>
        </a:p>
      </dgm:t>
    </dgm:pt>
    <dgm:pt modelId="{0EEA453F-0D29-1347-AF00-8C0924E67EC0}" type="pres">
      <dgm:prSet presAssocID="{E13685FB-2F07-5149-8EFF-83A78D388C48}" presName="root" presStyleCnt="0"/>
      <dgm:spPr/>
      <dgm:t>
        <a:bodyPr/>
        <a:lstStyle/>
        <a:p>
          <a:endParaRPr lang="en-US"/>
        </a:p>
      </dgm:t>
    </dgm:pt>
    <dgm:pt modelId="{9A49B6DC-009D-7C43-B120-BEAAFFC9310E}" type="pres">
      <dgm:prSet presAssocID="{E13685FB-2F07-5149-8EFF-83A78D388C48}" presName="rootComposite" presStyleCnt="0"/>
      <dgm:spPr/>
      <dgm:t>
        <a:bodyPr/>
        <a:lstStyle/>
        <a:p>
          <a:endParaRPr lang="en-US"/>
        </a:p>
      </dgm:t>
    </dgm:pt>
    <dgm:pt modelId="{21A4E3C9-877E-B847-96E8-B58952F80973}" type="pres">
      <dgm:prSet presAssocID="{E13685FB-2F07-5149-8EFF-83A78D388C48}" presName="rootText" presStyleLbl="node1" presStyleIdx="5" presStyleCnt="7" custScaleX="93741" custScaleY="82594"/>
      <dgm:spPr/>
      <dgm:t>
        <a:bodyPr/>
        <a:lstStyle/>
        <a:p>
          <a:endParaRPr lang="en-US"/>
        </a:p>
      </dgm:t>
    </dgm:pt>
    <dgm:pt modelId="{1EF94CEB-BB2C-3E44-A21D-0BFB254E46F1}" type="pres">
      <dgm:prSet presAssocID="{E13685FB-2F07-5149-8EFF-83A78D388C48}" presName="rootConnector" presStyleLbl="node1" presStyleIdx="5" presStyleCnt="7"/>
      <dgm:spPr/>
      <dgm:t>
        <a:bodyPr/>
        <a:lstStyle/>
        <a:p>
          <a:endParaRPr lang="en-US"/>
        </a:p>
      </dgm:t>
    </dgm:pt>
    <dgm:pt modelId="{95EE3BED-A046-3945-AC36-500F5E3B4BB6}" type="pres">
      <dgm:prSet presAssocID="{E13685FB-2F07-5149-8EFF-83A78D388C48}" presName="childShape" presStyleCnt="0"/>
      <dgm:spPr/>
      <dgm:t>
        <a:bodyPr/>
        <a:lstStyle/>
        <a:p>
          <a:endParaRPr lang="en-US"/>
        </a:p>
      </dgm:t>
    </dgm:pt>
    <dgm:pt modelId="{09A11DD9-8DA2-9E47-972E-3BDCCF5E3CAB}" type="pres">
      <dgm:prSet presAssocID="{64A22FBE-A089-E64F-B44E-39B67BEB75ED}" presName="Name13" presStyleLbl="parChTrans1D2" presStyleIdx="13" presStyleCnt="22" custSzX="101384"/>
      <dgm:spPr/>
      <dgm:t>
        <a:bodyPr/>
        <a:lstStyle/>
        <a:p>
          <a:endParaRPr lang="en-US"/>
        </a:p>
      </dgm:t>
    </dgm:pt>
    <dgm:pt modelId="{DCD4FB11-4D94-DF4A-9071-744E8BA6BBDE}" type="pres">
      <dgm:prSet presAssocID="{495A4E0E-7AE5-B441-BCD8-965C0E6DE0E4}" presName="childText" presStyleLbl="bgAcc1" presStyleIdx="13" presStyleCnt="22" custScaleX="86824" custScaleY="60407">
        <dgm:presLayoutVars>
          <dgm:bulletEnabled val="1"/>
        </dgm:presLayoutVars>
      </dgm:prSet>
      <dgm:spPr/>
      <dgm:t>
        <a:bodyPr/>
        <a:lstStyle/>
        <a:p>
          <a:endParaRPr lang="en-US"/>
        </a:p>
      </dgm:t>
    </dgm:pt>
    <dgm:pt modelId="{20F8425D-072F-0942-8893-F63545B313CA}" type="pres">
      <dgm:prSet presAssocID="{2D55CB3E-265E-EA47-BE73-6F98FB3247AF}" presName="Name13" presStyleLbl="parChTrans1D2" presStyleIdx="14" presStyleCnt="22" custSzX="101384"/>
      <dgm:spPr/>
      <dgm:t>
        <a:bodyPr/>
        <a:lstStyle/>
        <a:p>
          <a:endParaRPr lang="en-US"/>
        </a:p>
      </dgm:t>
    </dgm:pt>
    <dgm:pt modelId="{6716BA38-0E18-1E42-8952-FF1C5FE6F9E2}" type="pres">
      <dgm:prSet presAssocID="{819F3E5E-6B68-F845-8987-99800DF6F77A}" presName="childText" presStyleLbl="bgAcc1" presStyleIdx="14" presStyleCnt="22" custScaleX="86824" custScaleY="57483">
        <dgm:presLayoutVars>
          <dgm:bulletEnabled val="1"/>
        </dgm:presLayoutVars>
      </dgm:prSet>
      <dgm:spPr/>
      <dgm:t>
        <a:bodyPr/>
        <a:lstStyle/>
        <a:p>
          <a:endParaRPr lang="en-US"/>
        </a:p>
      </dgm:t>
    </dgm:pt>
    <dgm:pt modelId="{22F28108-51BA-ED49-83D3-2AD57141EB1D}" type="pres">
      <dgm:prSet presAssocID="{66224622-8F33-A14A-A9C6-286C35F44300}" presName="Name13" presStyleLbl="parChTrans1D2" presStyleIdx="15" presStyleCnt="22" custSzX="101384"/>
      <dgm:spPr/>
      <dgm:t>
        <a:bodyPr/>
        <a:lstStyle/>
        <a:p>
          <a:endParaRPr lang="en-US"/>
        </a:p>
      </dgm:t>
    </dgm:pt>
    <dgm:pt modelId="{B10245A9-E130-7541-9751-413907512FEB}" type="pres">
      <dgm:prSet presAssocID="{73F977DD-FD37-B74D-B673-B75F2DDDDA2F}" presName="childText" presStyleLbl="bgAcc1" presStyleIdx="15" presStyleCnt="22" custScaleX="86322" custScaleY="52426">
        <dgm:presLayoutVars>
          <dgm:bulletEnabled val="1"/>
        </dgm:presLayoutVars>
      </dgm:prSet>
      <dgm:spPr/>
      <dgm:t>
        <a:bodyPr/>
        <a:lstStyle/>
        <a:p>
          <a:endParaRPr lang="en-US"/>
        </a:p>
      </dgm:t>
    </dgm:pt>
    <dgm:pt modelId="{EF4D7926-8284-FD4A-90FA-89F78AE18DA8}" type="pres">
      <dgm:prSet presAssocID="{8D99CFCE-E1BA-3043-B6AB-C4642CCE2A80}" presName="Name13" presStyleLbl="parChTrans1D2" presStyleIdx="16" presStyleCnt="22" custSzX="101384"/>
      <dgm:spPr/>
      <dgm:t>
        <a:bodyPr/>
        <a:lstStyle/>
        <a:p>
          <a:endParaRPr lang="en-US"/>
        </a:p>
      </dgm:t>
    </dgm:pt>
    <dgm:pt modelId="{F6DAD8DF-2E5B-F64B-8B87-89B7C6DEC0E8}" type="pres">
      <dgm:prSet presAssocID="{B21923DA-AB31-CB48-B9AD-69BCB9A8B23C}" presName="childText" presStyleLbl="bgAcc1" presStyleIdx="16" presStyleCnt="22" custScaleX="86824" custScaleY="64716">
        <dgm:presLayoutVars>
          <dgm:bulletEnabled val="1"/>
        </dgm:presLayoutVars>
      </dgm:prSet>
      <dgm:spPr/>
      <dgm:t>
        <a:bodyPr/>
        <a:lstStyle/>
        <a:p>
          <a:endParaRPr lang="en-US"/>
        </a:p>
      </dgm:t>
    </dgm:pt>
    <dgm:pt modelId="{CD28C2BB-E85D-114C-83C8-1D3F80BEDA43}" type="pres">
      <dgm:prSet presAssocID="{40AA6D5E-9188-DD44-819C-994390C4A9E4}" presName="Name13" presStyleLbl="parChTrans1D2" presStyleIdx="17" presStyleCnt="22" custSzX="101384"/>
      <dgm:spPr/>
      <dgm:t>
        <a:bodyPr/>
        <a:lstStyle/>
        <a:p>
          <a:endParaRPr lang="en-US"/>
        </a:p>
      </dgm:t>
    </dgm:pt>
    <dgm:pt modelId="{39840080-504C-5F4B-B373-83DD6C64DAFE}" type="pres">
      <dgm:prSet presAssocID="{8669CA65-12B1-F04C-8252-05B78A21E57B}" presName="childText" presStyleLbl="bgAcc1" presStyleIdx="17" presStyleCnt="22" custScaleX="86824" custScaleY="63191">
        <dgm:presLayoutVars>
          <dgm:bulletEnabled val="1"/>
        </dgm:presLayoutVars>
      </dgm:prSet>
      <dgm:spPr/>
      <dgm:t>
        <a:bodyPr/>
        <a:lstStyle/>
        <a:p>
          <a:endParaRPr lang="en-US"/>
        </a:p>
      </dgm:t>
    </dgm:pt>
    <dgm:pt modelId="{4432F310-87B5-134B-9E47-71B7F2443E16}" type="pres">
      <dgm:prSet presAssocID="{D0EB58F8-2D21-FF46-99F0-652D45329357}" presName="Name13" presStyleLbl="parChTrans1D2" presStyleIdx="18" presStyleCnt="22" custSzX="101384"/>
      <dgm:spPr/>
      <dgm:t>
        <a:bodyPr/>
        <a:lstStyle/>
        <a:p>
          <a:endParaRPr lang="en-US"/>
        </a:p>
      </dgm:t>
    </dgm:pt>
    <dgm:pt modelId="{E62CD97F-B4AE-DA41-A9B5-006BF14D270B}" type="pres">
      <dgm:prSet presAssocID="{7C28AE88-ADF8-BF43-908F-1379BF6E8CD7}" presName="childText" presStyleLbl="bgAcc1" presStyleIdx="18" presStyleCnt="22" custScaleX="86824" custScaleY="94990">
        <dgm:presLayoutVars>
          <dgm:bulletEnabled val="1"/>
        </dgm:presLayoutVars>
      </dgm:prSet>
      <dgm:spPr/>
      <dgm:t>
        <a:bodyPr/>
        <a:lstStyle/>
        <a:p>
          <a:endParaRPr lang="en-US"/>
        </a:p>
      </dgm:t>
    </dgm:pt>
    <dgm:pt modelId="{B27FECF3-0046-AA4F-90FA-4737BECD2209}" type="pres">
      <dgm:prSet presAssocID="{450A90A5-B5AA-1D4D-9EBB-01AB80DA8C87}" presName="root" presStyleCnt="0"/>
      <dgm:spPr/>
      <dgm:t>
        <a:bodyPr/>
        <a:lstStyle/>
        <a:p>
          <a:endParaRPr lang="en-US"/>
        </a:p>
      </dgm:t>
    </dgm:pt>
    <dgm:pt modelId="{74E43577-4E23-AD44-A717-53235F3BF97A}" type="pres">
      <dgm:prSet presAssocID="{450A90A5-B5AA-1D4D-9EBB-01AB80DA8C87}" presName="rootComposite" presStyleCnt="0"/>
      <dgm:spPr/>
      <dgm:t>
        <a:bodyPr/>
        <a:lstStyle/>
        <a:p>
          <a:endParaRPr lang="en-US"/>
        </a:p>
      </dgm:t>
    </dgm:pt>
    <dgm:pt modelId="{53F55EFB-E17A-F141-811C-28F3C1F69675}" type="pres">
      <dgm:prSet presAssocID="{450A90A5-B5AA-1D4D-9EBB-01AB80DA8C87}" presName="rootText" presStyleLbl="node1" presStyleIdx="6" presStyleCnt="7" custScaleX="93741" custScaleY="82594"/>
      <dgm:spPr/>
      <dgm:t>
        <a:bodyPr/>
        <a:lstStyle/>
        <a:p>
          <a:endParaRPr lang="en-US"/>
        </a:p>
      </dgm:t>
    </dgm:pt>
    <dgm:pt modelId="{F860BA19-8075-6948-8252-247A53B5D108}" type="pres">
      <dgm:prSet presAssocID="{450A90A5-B5AA-1D4D-9EBB-01AB80DA8C87}" presName="rootConnector" presStyleLbl="node1" presStyleIdx="6" presStyleCnt="7"/>
      <dgm:spPr/>
      <dgm:t>
        <a:bodyPr/>
        <a:lstStyle/>
        <a:p>
          <a:endParaRPr lang="en-US"/>
        </a:p>
      </dgm:t>
    </dgm:pt>
    <dgm:pt modelId="{CF009DCD-6D5C-994E-99AD-520B1250481E}" type="pres">
      <dgm:prSet presAssocID="{450A90A5-B5AA-1D4D-9EBB-01AB80DA8C87}" presName="childShape" presStyleCnt="0"/>
      <dgm:spPr/>
      <dgm:t>
        <a:bodyPr/>
        <a:lstStyle/>
        <a:p>
          <a:endParaRPr lang="en-US"/>
        </a:p>
      </dgm:t>
    </dgm:pt>
    <dgm:pt modelId="{D2D57E3D-6BA6-C44C-A1F7-6E9701A623F8}" type="pres">
      <dgm:prSet presAssocID="{7B2F8D70-09DF-A14F-863D-5AD10D7C24FF}" presName="Name13" presStyleLbl="parChTrans1D2" presStyleIdx="19" presStyleCnt="22" custSzX="101384"/>
      <dgm:spPr/>
      <dgm:t>
        <a:bodyPr/>
        <a:lstStyle/>
        <a:p>
          <a:endParaRPr lang="en-US"/>
        </a:p>
      </dgm:t>
    </dgm:pt>
    <dgm:pt modelId="{596A331C-12AC-AC4B-9802-FBB77DF2075A}" type="pres">
      <dgm:prSet presAssocID="{A2317120-D353-0846-88B6-DD3F0A1B561B}" presName="childText" presStyleLbl="bgAcc1" presStyleIdx="19" presStyleCnt="22" custScaleX="86824" custScaleY="53335">
        <dgm:presLayoutVars>
          <dgm:bulletEnabled val="1"/>
        </dgm:presLayoutVars>
      </dgm:prSet>
      <dgm:spPr/>
      <dgm:t>
        <a:bodyPr/>
        <a:lstStyle/>
        <a:p>
          <a:endParaRPr lang="en-US"/>
        </a:p>
      </dgm:t>
    </dgm:pt>
    <dgm:pt modelId="{19C1EF9E-8D95-DA4D-9AFA-D44DE668FAAB}" type="pres">
      <dgm:prSet presAssocID="{EBC107B2-7AC2-0644-B6EA-BB3EBC55DB36}" presName="Name13" presStyleLbl="parChTrans1D2" presStyleIdx="20" presStyleCnt="22" custSzX="101384"/>
      <dgm:spPr/>
      <dgm:t>
        <a:bodyPr/>
        <a:lstStyle/>
        <a:p>
          <a:endParaRPr lang="en-US"/>
        </a:p>
      </dgm:t>
    </dgm:pt>
    <dgm:pt modelId="{1CA5040D-A2FD-3B41-B1D7-91B31CDF2C86}" type="pres">
      <dgm:prSet presAssocID="{C1261A6B-CFB5-DE4D-AD0E-D96A5A4C14BF}" presName="childText" presStyleLbl="bgAcc1" presStyleIdx="20" presStyleCnt="22" custScaleX="86824" custScaleY="48186">
        <dgm:presLayoutVars>
          <dgm:bulletEnabled val="1"/>
        </dgm:presLayoutVars>
      </dgm:prSet>
      <dgm:spPr/>
      <dgm:t>
        <a:bodyPr/>
        <a:lstStyle/>
        <a:p>
          <a:endParaRPr lang="en-US"/>
        </a:p>
      </dgm:t>
    </dgm:pt>
    <dgm:pt modelId="{CA6F3E8F-0E06-234C-BB20-87004D19961C}" type="pres">
      <dgm:prSet presAssocID="{73209CB8-700D-7545-9284-7CAAD178FEB3}" presName="Name13" presStyleLbl="parChTrans1D2" presStyleIdx="21" presStyleCnt="22" custSzX="101384"/>
      <dgm:spPr/>
      <dgm:t>
        <a:bodyPr/>
        <a:lstStyle/>
        <a:p>
          <a:endParaRPr lang="en-US"/>
        </a:p>
      </dgm:t>
    </dgm:pt>
    <dgm:pt modelId="{00742719-1810-2F45-9D13-773E8C38AF0D}" type="pres">
      <dgm:prSet presAssocID="{0D3F0DCF-9A3D-6F44-A850-1EB61FA00B68}" presName="childText" presStyleLbl="bgAcc1" presStyleIdx="21" presStyleCnt="22" custScaleX="89319" custScaleY="41419">
        <dgm:presLayoutVars>
          <dgm:bulletEnabled val="1"/>
        </dgm:presLayoutVars>
      </dgm:prSet>
      <dgm:spPr/>
      <dgm:t>
        <a:bodyPr/>
        <a:lstStyle/>
        <a:p>
          <a:endParaRPr lang="en-US"/>
        </a:p>
      </dgm:t>
    </dgm:pt>
  </dgm:ptLst>
  <dgm:cxnLst>
    <dgm:cxn modelId="{142FC61E-DDA8-CB40-AEB2-F85D595948C3}" type="presOf" srcId="{67DAA1EF-CF51-F144-94B4-891FFCA29D75}" destId="{D3884353-664E-C343-AB59-CE6895850256}" srcOrd="0" destOrd="0" presId="urn:microsoft.com/office/officeart/2005/8/layout/hierarchy3"/>
    <dgm:cxn modelId="{B8135E39-9470-6242-9F6A-049DE59B63F3}" srcId="{E13685FB-2F07-5149-8EFF-83A78D388C48}" destId="{7C28AE88-ADF8-BF43-908F-1379BF6E8CD7}" srcOrd="5" destOrd="0" parTransId="{D0EB58F8-2D21-FF46-99F0-652D45329357}" sibTransId="{DAB6E973-F716-1841-A60D-572CDA81903A}"/>
    <dgm:cxn modelId="{504DE948-D52D-CF45-BB1A-F9CCA3712DFB}" type="presOf" srcId="{8ABF21E3-E06A-EF48-837A-91976038F889}" destId="{3016207E-D821-8346-BC4A-F3D34F03A8D3}" srcOrd="0" destOrd="0" presId="urn:microsoft.com/office/officeart/2005/8/layout/hierarchy3"/>
    <dgm:cxn modelId="{8CDAE450-95C8-8F45-8C49-F39E5D6555D6}" type="presOf" srcId="{5BB4A236-8691-D24A-B299-B4045B18CADA}" destId="{E5023246-677F-D34D-82AC-B175C39285BF}" srcOrd="0" destOrd="0" presId="urn:microsoft.com/office/officeart/2005/8/layout/hierarchy3"/>
    <dgm:cxn modelId="{8E4F62F6-4CC7-AA40-8289-004EC3281731}" srcId="{B78295DE-E12B-B843-8BC2-9313244CF81A}" destId="{65C3079C-233D-C94E-97F8-2B495B295107}" srcOrd="0" destOrd="0" parTransId="{E3B4B518-FD9F-CE4E-9EC0-BA22BA0E214D}" sibTransId="{0EB9F408-8FDB-1045-81E5-086A50AB155E}"/>
    <dgm:cxn modelId="{1B24E7D4-FCDE-F343-9985-8795175F8DA4}" type="presOf" srcId="{E13685FB-2F07-5149-8EFF-83A78D388C48}" destId="{1EF94CEB-BB2C-3E44-A21D-0BFB254E46F1}" srcOrd="1" destOrd="0" presId="urn:microsoft.com/office/officeart/2005/8/layout/hierarchy3"/>
    <dgm:cxn modelId="{0A96B376-AC60-614B-B6D0-A3D20089E969}" type="presOf" srcId="{2009B306-5D81-4743-863C-1E2AC8ECABF2}" destId="{426DBFA1-6340-EB46-9392-146EEEC3006D}" srcOrd="0" destOrd="0" presId="urn:microsoft.com/office/officeart/2005/8/layout/hierarchy3"/>
    <dgm:cxn modelId="{8218281B-6273-6045-804A-3FD2B766AFE3}" type="presOf" srcId="{2D55CB3E-265E-EA47-BE73-6F98FB3247AF}" destId="{20F8425D-072F-0942-8893-F63545B313CA}" srcOrd="0" destOrd="0" presId="urn:microsoft.com/office/officeart/2005/8/layout/hierarchy3"/>
    <dgm:cxn modelId="{2472EF71-1EF7-114A-877F-FB371A71D87E}" type="presOf" srcId="{66224622-8F33-A14A-A9C6-286C35F44300}" destId="{22F28108-51BA-ED49-83D3-2AD57141EB1D}" srcOrd="0" destOrd="0" presId="urn:microsoft.com/office/officeart/2005/8/layout/hierarchy3"/>
    <dgm:cxn modelId="{0FC5CD5E-DDCA-6347-A338-6CAB979C6AB8}" type="presOf" srcId="{450A90A5-B5AA-1D4D-9EBB-01AB80DA8C87}" destId="{F860BA19-8075-6948-8252-247A53B5D108}" srcOrd="1" destOrd="0" presId="urn:microsoft.com/office/officeart/2005/8/layout/hierarchy3"/>
    <dgm:cxn modelId="{63E93FBB-E313-BE43-A8CD-C6D6452BABF9}" type="presOf" srcId="{C1261A6B-CFB5-DE4D-AD0E-D96A5A4C14BF}" destId="{1CA5040D-A2FD-3B41-B1D7-91B31CDF2C86}" srcOrd="0" destOrd="0" presId="urn:microsoft.com/office/officeart/2005/8/layout/hierarchy3"/>
    <dgm:cxn modelId="{93BB101C-396F-6041-AB1B-0E148DB9FE7A}" type="presOf" srcId="{FCEE1299-E926-7745-ACB2-9BDFE8730E93}" destId="{27682A44-BAF3-3C40-9822-87BBDB26B92B}" srcOrd="0" destOrd="0" presId="urn:microsoft.com/office/officeart/2005/8/layout/hierarchy3"/>
    <dgm:cxn modelId="{D8ECF3A2-1B45-B940-89FE-759E5AE5AEF2}" srcId="{D4A655EB-A4FD-4D46-BBB9-CA62837FEB5E}" destId="{8ABF21E3-E06A-EF48-837A-91976038F889}" srcOrd="0" destOrd="0" parTransId="{5BB4A236-8691-D24A-B299-B4045B18CADA}" sibTransId="{CFCE13FD-EC20-9946-A61A-122D5AFCDCCD}"/>
    <dgm:cxn modelId="{66CE737F-5B35-0544-8599-DC70401D5137}" type="presOf" srcId="{453C0F84-8B08-334D-97DC-28D28FE49230}" destId="{C84D6EB6-CEC0-0D42-BA06-1DD88E12BCB3}" srcOrd="0" destOrd="0" presId="urn:microsoft.com/office/officeart/2005/8/layout/hierarchy3"/>
    <dgm:cxn modelId="{BE36BC8C-CD90-9941-A6C1-0F83F1FBBE32}" type="presOf" srcId="{972B82B6-431C-2041-87D8-5DE17F6CB5D3}" destId="{6589B064-B649-A045-9887-5565971B85E8}" srcOrd="0" destOrd="0" presId="urn:microsoft.com/office/officeart/2005/8/layout/hierarchy3"/>
    <dgm:cxn modelId="{FA0FB263-5C5F-D64C-9443-65140295C249}" srcId="{450A90A5-B5AA-1D4D-9EBB-01AB80DA8C87}" destId="{C1261A6B-CFB5-DE4D-AD0E-D96A5A4C14BF}" srcOrd="1" destOrd="0" parTransId="{EBC107B2-7AC2-0644-B6EA-BB3EBC55DB36}" sibTransId="{945CE497-1A34-2948-8D23-BE47EBBD8208}"/>
    <dgm:cxn modelId="{70458488-1674-7541-BAA4-045D41384CB2}" type="presOf" srcId="{14A5981B-E076-D64A-94A0-713FF0FA220D}" destId="{4955E58E-C916-A84A-BC2F-4241CDF9AAAB}" srcOrd="0" destOrd="0" presId="urn:microsoft.com/office/officeart/2005/8/layout/hierarchy3"/>
    <dgm:cxn modelId="{6117B7DE-0677-2548-A41D-45877891A2DC}" srcId="{450A90A5-B5AA-1D4D-9EBB-01AB80DA8C87}" destId="{A2317120-D353-0846-88B6-DD3F0A1B561B}" srcOrd="0" destOrd="0" parTransId="{7B2F8D70-09DF-A14F-863D-5AD10D7C24FF}" sibTransId="{B8F21370-F87C-3B4C-8963-15C48EE7FAAC}"/>
    <dgm:cxn modelId="{0D8DFB73-A42B-8842-8EAF-EB38B81B8ED9}" type="presOf" srcId="{DF998C35-DE38-DD48-84F2-0F531CD414ED}" destId="{3AB125C5-7A07-6043-A72A-844A4A6E726E}" srcOrd="0" destOrd="0" presId="urn:microsoft.com/office/officeart/2005/8/layout/hierarchy3"/>
    <dgm:cxn modelId="{A7AAE21E-F497-FF4F-AC4C-32AB853E9A74}" type="presOf" srcId="{8669CA65-12B1-F04C-8252-05B78A21E57B}" destId="{39840080-504C-5F4B-B373-83DD6C64DAFE}" srcOrd="0" destOrd="0" presId="urn:microsoft.com/office/officeart/2005/8/layout/hierarchy3"/>
    <dgm:cxn modelId="{AF433D4D-0431-D540-9C4E-E9B3C7E056A5}" type="presOf" srcId="{09F27E4B-6FB4-0B45-BBB8-AF971059507F}" destId="{9543DD6C-E231-314B-93CB-00181BE8A1F7}" srcOrd="0" destOrd="0" presId="urn:microsoft.com/office/officeart/2005/8/layout/hierarchy3"/>
    <dgm:cxn modelId="{C455A164-7F24-A14A-B788-D9F4905371FB}" srcId="{450A90A5-B5AA-1D4D-9EBB-01AB80DA8C87}" destId="{0D3F0DCF-9A3D-6F44-A850-1EB61FA00B68}" srcOrd="2" destOrd="0" parTransId="{73209CB8-700D-7545-9284-7CAAD178FEB3}" sibTransId="{991AB78A-AAD4-4649-8E4D-98374A9EC2DB}"/>
    <dgm:cxn modelId="{5F13C15E-0EE2-C743-9779-6C9FF80505CA}" srcId="{972B82B6-431C-2041-87D8-5DE17F6CB5D3}" destId="{2A4B65AC-F814-AB41-9075-BFC1CCF69D95}" srcOrd="0" destOrd="0" parTransId="{DF998C35-DE38-DD48-84F2-0F531CD414ED}" sibTransId="{8850B389-E9BD-AE44-ADC0-F38C1A8FE751}"/>
    <dgm:cxn modelId="{293FD15E-16AC-8C4E-BA82-13A5C99B5950}" type="presOf" srcId="{73209CB8-700D-7545-9284-7CAAD178FEB3}" destId="{CA6F3E8F-0E06-234C-BB20-87004D19961C}" srcOrd="0" destOrd="0" presId="urn:microsoft.com/office/officeart/2005/8/layout/hierarchy3"/>
    <dgm:cxn modelId="{32380104-442C-F147-BA53-B8B1063910FE}" srcId="{B78295DE-E12B-B843-8BC2-9313244CF81A}" destId="{7E56BFB3-9AF7-D249-8A4B-C2B5A75919B9}" srcOrd="1" destOrd="0" parTransId="{09F27E4B-6FB4-0B45-BBB8-AF971059507F}" sibTransId="{7941A6FC-6499-D846-A633-B374B6E263B7}"/>
    <dgm:cxn modelId="{C2DEEE4D-E6CF-0D4F-80E1-AC1A608B26A0}" type="presOf" srcId="{D0EB58F8-2D21-FF46-99F0-652D45329357}" destId="{4432F310-87B5-134B-9E47-71B7F2443E16}" srcOrd="0" destOrd="0" presId="urn:microsoft.com/office/officeart/2005/8/layout/hierarchy3"/>
    <dgm:cxn modelId="{4D1047C9-96BF-0D4C-A12C-EDC664558167}" type="presOf" srcId="{64A22FBE-A089-E64F-B44E-39B67BEB75ED}" destId="{09A11DD9-8DA2-9E47-972E-3BDCCF5E3CAB}" srcOrd="0" destOrd="0" presId="urn:microsoft.com/office/officeart/2005/8/layout/hierarchy3"/>
    <dgm:cxn modelId="{8F21D07A-B1EA-DF43-B823-57970905CA12}" srcId="{EE7F06B1-8EDB-5C4C-B5A0-3CB99CF04685}" destId="{C0EE05AF-4CF4-4141-BC5C-852F614422CE}" srcOrd="0" destOrd="0" parTransId="{9553D37E-CCC9-9545-A615-503B427C6170}" sibTransId="{7C9E9A8A-5BF9-664F-8A36-8E824D3C0A78}"/>
    <dgm:cxn modelId="{7B0B3796-71CB-F34F-800D-9D2C3913D940}" srcId="{EE7F06B1-8EDB-5C4C-B5A0-3CB99CF04685}" destId="{B78295DE-E12B-B843-8BC2-9313244CF81A}" srcOrd="1" destOrd="0" parTransId="{245F60CA-A522-6744-8707-449DD784BF26}" sibTransId="{A86A8BAA-65C2-524D-BB1E-A9C6E16CF19D}"/>
    <dgm:cxn modelId="{2DD0B409-20DE-FB40-A2CE-7F29881904E7}" srcId="{972B82B6-431C-2041-87D8-5DE17F6CB5D3}" destId="{D4CA65E4-0E24-5646-988D-55FEB0209880}" srcOrd="5" destOrd="0" parTransId="{14A5981B-E076-D64A-94A0-713FF0FA220D}" sibTransId="{27C5BC67-D52A-184C-9726-F3459D1F6917}"/>
    <dgm:cxn modelId="{1CE3EE3B-62A6-464D-BDB7-30B2D42E8747}" type="presOf" srcId="{65C3079C-233D-C94E-97F8-2B495B295107}" destId="{2B69124E-7014-9840-A3DB-503FFE3B25DC}" srcOrd="0" destOrd="0" presId="urn:microsoft.com/office/officeart/2005/8/layout/hierarchy3"/>
    <dgm:cxn modelId="{937650B3-4E20-8340-AA6E-B83221862A1D}" srcId="{EE7F06B1-8EDB-5C4C-B5A0-3CB99CF04685}" destId="{E13685FB-2F07-5149-8EFF-83A78D388C48}" srcOrd="5" destOrd="0" parTransId="{CB434C51-B2DB-314E-98AB-1E3275EDB556}" sibTransId="{129AD12D-C63E-8048-88EF-E279BE3457CF}"/>
    <dgm:cxn modelId="{32C1D4B5-FD3E-0848-A9B8-9F06A9033C1F}" type="presOf" srcId="{E3B4B518-FD9F-CE4E-9EC0-BA22BA0E214D}" destId="{DF99A6C9-357E-AC4F-A7CE-9E2DEBAFED55}" srcOrd="0" destOrd="0" presId="urn:microsoft.com/office/officeart/2005/8/layout/hierarchy3"/>
    <dgm:cxn modelId="{5F52E035-7A58-3548-8F66-1BD7B39A1FD8}" type="presOf" srcId="{E9F0E6C0-BB35-134A-9371-53C40655FA9D}" destId="{4E7FCF25-2A3C-E54A-8D35-02CEFB3F8995}" srcOrd="0" destOrd="0" presId="urn:microsoft.com/office/officeart/2005/8/layout/hierarchy3"/>
    <dgm:cxn modelId="{385470DF-1388-DF4B-AEEF-8B2104564993}" type="presOf" srcId="{4211E3C7-2984-BA43-88C1-B3063081B834}" destId="{4D136473-F47F-A543-8674-75D3914D06A0}" srcOrd="0" destOrd="0" presId="urn:microsoft.com/office/officeart/2005/8/layout/hierarchy3"/>
    <dgm:cxn modelId="{F914A8BB-7DC6-9845-BC49-D407DACEE701}" type="presOf" srcId="{E13685FB-2F07-5149-8EFF-83A78D388C48}" destId="{21A4E3C9-877E-B847-96E8-B58952F80973}" srcOrd="0" destOrd="0" presId="urn:microsoft.com/office/officeart/2005/8/layout/hierarchy3"/>
    <dgm:cxn modelId="{89D018FF-67C9-4A4D-985A-803AFE9715C0}" srcId="{E13685FB-2F07-5149-8EFF-83A78D388C48}" destId="{B21923DA-AB31-CB48-B9AD-69BCB9A8B23C}" srcOrd="3" destOrd="0" parTransId="{8D99CFCE-E1BA-3043-B6AB-C4642CCE2A80}" sibTransId="{A776FD2E-6FA1-074A-B6ED-53A6C2FADC25}"/>
    <dgm:cxn modelId="{B11AE72C-2A02-5845-8A74-84A0D8E68F6D}" type="presOf" srcId="{C0EE05AF-4CF4-4141-BC5C-852F614422CE}" destId="{7C340E68-A066-904F-9636-8FACE89B7CE2}" srcOrd="0" destOrd="0" presId="urn:microsoft.com/office/officeart/2005/8/layout/hierarchy3"/>
    <dgm:cxn modelId="{AEEE55DE-1A6E-A143-A336-BF0C7E1F92B9}" type="presOf" srcId="{450A90A5-B5AA-1D4D-9EBB-01AB80DA8C87}" destId="{53F55EFB-E17A-F141-811C-28F3C1F69675}" srcOrd="0" destOrd="0" presId="urn:microsoft.com/office/officeart/2005/8/layout/hierarchy3"/>
    <dgm:cxn modelId="{39CB0901-FAA3-C747-B39C-A7E4B4FEAE22}" type="presOf" srcId="{495A4E0E-7AE5-B441-BCD8-965C0E6DE0E4}" destId="{DCD4FB11-4D94-DF4A-9071-744E8BA6BBDE}" srcOrd="0" destOrd="0" presId="urn:microsoft.com/office/officeart/2005/8/layout/hierarchy3"/>
    <dgm:cxn modelId="{54A09CFC-0FB3-424F-9F06-16F88F2B4AD0}" srcId="{C0EE05AF-4CF4-4141-BC5C-852F614422CE}" destId="{2009B306-5D81-4743-863C-1E2AC8ECABF2}" srcOrd="0" destOrd="0" parTransId="{C455E1F8-143B-7D4B-9011-2E0951D50DEA}" sibTransId="{813DB201-81D3-3B40-8D5C-1477B9D58C71}"/>
    <dgm:cxn modelId="{9052BDE4-2CB2-BC4C-AA9E-985EE2A38D30}" type="presOf" srcId="{1CB8DC1A-8C97-AA4C-A29D-29153C044DE5}" destId="{3D54B42A-8ABE-4046-950A-121496C2D4AB}" srcOrd="0" destOrd="0" presId="urn:microsoft.com/office/officeart/2005/8/layout/hierarchy3"/>
    <dgm:cxn modelId="{3A7BB974-CF3A-034D-B8E1-EC2846D5D922}" srcId="{972B82B6-431C-2041-87D8-5DE17F6CB5D3}" destId="{F35C5B2D-3D6B-7441-A3CF-7924F453C5E1}" srcOrd="1" destOrd="0" parTransId="{8E1B2058-7F0F-7A47-8D60-AD8F05BDCD9F}" sibTransId="{0F7C37A7-5BCE-3849-9942-AE5A8A6E2520}"/>
    <dgm:cxn modelId="{C929367E-5AE7-9448-A958-AD21ED531D39}" type="presOf" srcId="{2A4B65AC-F814-AB41-9075-BFC1CCF69D95}" destId="{30F28E15-AA97-4D42-9375-B97B01F25F9B}" srcOrd="0" destOrd="0" presId="urn:microsoft.com/office/officeart/2005/8/layout/hierarchy3"/>
    <dgm:cxn modelId="{9A8AC40B-DF1E-1C44-90EE-24D091DFFCDE}" type="presOf" srcId="{B78295DE-E12B-B843-8BC2-9313244CF81A}" destId="{6CDB9D54-6280-294E-B30A-D42862D70D9B}" srcOrd="1" destOrd="0" presId="urn:microsoft.com/office/officeart/2005/8/layout/hierarchy3"/>
    <dgm:cxn modelId="{D1F72331-75A0-7748-8978-7AEFF1179179}" type="presOf" srcId="{7C28AE88-ADF8-BF43-908F-1379BF6E8CD7}" destId="{E62CD97F-B4AE-DA41-A9B5-006BF14D270B}" srcOrd="0" destOrd="0" presId="urn:microsoft.com/office/officeart/2005/8/layout/hierarchy3"/>
    <dgm:cxn modelId="{A9D08DF3-2862-DB42-9C23-BF3B50F30E4A}" type="presOf" srcId="{D4A655EB-A4FD-4D46-BBB9-CA62837FEB5E}" destId="{E33E4EAA-E110-0147-A058-70F20A959478}" srcOrd="0" destOrd="0" presId="urn:microsoft.com/office/officeart/2005/8/layout/hierarchy3"/>
    <dgm:cxn modelId="{344CABFC-7C31-B144-9BAF-A7BFD8FE25D7}" type="presOf" srcId="{C282C663-91FE-B343-BC6C-CCA7E6F127D3}" destId="{9BA447AD-8E23-D74B-9283-4128301208B9}" srcOrd="0" destOrd="0" presId="urn:microsoft.com/office/officeart/2005/8/layout/hierarchy3"/>
    <dgm:cxn modelId="{68A3DB36-121A-6544-A493-84F3ED027FD0}" type="presOf" srcId="{EBC107B2-7AC2-0644-B6EA-BB3EBC55DB36}" destId="{19C1EF9E-8D95-DA4D-9AFA-D44DE668FAAB}" srcOrd="0" destOrd="0" presId="urn:microsoft.com/office/officeart/2005/8/layout/hierarchy3"/>
    <dgm:cxn modelId="{0AB5B464-2371-1845-86DA-5E120F0DF132}" type="presOf" srcId="{D4CA65E4-0E24-5646-988D-55FEB0209880}" destId="{D9F421BD-1A4B-174D-801E-30A225729E2E}" srcOrd="0" destOrd="0" presId="urn:microsoft.com/office/officeart/2005/8/layout/hierarchy3"/>
    <dgm:cxn modelId="{FC615E6E-91A9-7E47-B35D-0CA0B9438A2D}" type="presOf" srcId="{C0EE05AF-4CF4-4141-BC5C-852F614422CE}" destId="{95B2CBE8-62AF-3741-BC60-2E90707140FE}" srcOrd="1" destOrd="0" presId="urn:microsoft.com/office/officeart/2005/8/layout/hierarchy3"/>
    <dgm:cxn modelId="{AE3AF491-2724-9642-9BD6-DAB0606342CA}" type="presOf" srcId="{CC527D1B-C441-3547-80BB-B9ED1102870D}" destId="{E7F4A098-8CF4-404A-8000-2C82C980CB2B}" srcOrd="0" destOrd="0" presId="urn:microsoft.com/office/officeart/2005/8/layout/hierarchy3"/>
    <dgm:cxn modelId="{AAD727CB-A0DB-0D43-9F91-F2281A69191E}" type="presOf" srcId="{EE7F06B1-8EDB-5C4C-B5A0-3CB99CF04685}" destId="{A6B665E4-FE84-B240-9701-7A026936ED5A}" srcOrd="0" destOrd="0" presId="urn:microsoft.com/office/officeart/2005/8/layout/hierarchy3"/>
    <dgm:cxn modelId="{5E9A6611-33F2-FF4A-9793-CBDC52F3B696}" type="presOf" srcId="{DB77F1C5-D7B1-194F-9F0E-290FF80369C7}" destId="{DB5A7679-480A-9444-8B44-5E950F793331}" srcOrd="0" destOrd="0" presId="urn:microsoft.com/office/officeart/2005/8/layout/hierarchy3"/>
    <dgm:cxn modelId="{CB27B1D5-B9FE-3A4F-AD25-240DAC004CA4}" type="presOf" srcId="{F35C5B2D-3D6B-7441-A3CF-7924F453C5E1}" destId="{13FA6B84-EFE8-9540-B8BF-29557751A000}" srcOrd="0" destOrd="0" presId="urn:microsoft.com/office/officeart/2005/8/layout/hierarchy3"/>
    <dgm:cxn modelId="{73270A1A-BD96-EE48-8B51-28398234DE21}" type="presOf" srcId="{19D77A1B-8814-3942-B045-CF54C6A041E8}" destId="{2460EAD5-FBFB-EF4D-8923-672BEF072A14}" srcOrd="0" destOrd="0" presId="urn:microsoft.com/office/officeart/2005/8/layout/hierarchy3"/>
    <dgm:cxn modelId="{C96CC7FA-7F7C-8A48-975B-7EA0DEA70137}" srcId="{1CB8DC1A-8C97-AA4C-A29D-29153C044DE5}" destId="{F131BFCE-C6AC-DD42-8CD3-B649F16F851B}" srcOrd="1" destOrd="0" parTransId="{453C0F84-8B08-334D-97DC-28D28FE49230}" sibTransId="{D52A1E2F-61EF-1546-A509-89172A533C01}"/>
    <dgm:cxn modelId="{FAAA2E75-B13E-8944-8149-A009A912479C}" srcId="{E13685FB-2F07-5149-8EFF-83A78D388C48}" destId="{819F3E5E-6B68-F845-8987-99800DF6F77A}" srcOrd="1" destOrd="0" parTransId="{2D55CB3E-265E-EA47-BE73-6F98FB3247AF}" sibTransId="{59BC2837-6F7A-1A41-9F83-FCE147105F6E}"/>
    <dgm:cxn modelId="{F0437D4F-1004-4C4F-967E-EA6681659E47}" srcId="{1CB8DC1A-8C97-AA4C-A29D-29153C044DE5}" destId="{56BCFC3C-6D34-314C-8A81-68F4856CD6B1}" srcOrd="0" destOrd="0" parTransId="{4211E3C7-2984-BA43-88C1-B3063081B834}" sibTransId="{525DC3BC-60F3-B045-831C-7B35B3E9E98E}"/>
    <dgm:cxn modelId="{416A2BA2-9BE3-E843-B2D4-9A23EBBCCDC0}" srcId="{E13685FB-2F07-5149-8EFF-83A78D388C48}" destId="{73F977DD-FD37-B74D-B673-B75F2DDDDA2F}" srcOrd="2" destOrd="0" parTransId="{66224622-8F33-A14A-A9C6-286C35F44300}" sibTransId="{BCBF20A5-F47A-6141-A94A-A1308AD92404}"/>
    <dgm:cxn modelId="{27EE8689-7D26-D148-9B40-77737C24B554}" type="presOf" srcId="{7B2F8D70-09DF-A14F-863D-5AD10D7C24FF}" destId="{D2D57E3D-6BA6-C44C-A1F7-6E9701A623F8}" srcOrd="0" destOrd="0" presId="urn:microsoft.com/office/officeart/2005/8/layout/hierarchy3"/>
    <dgm:cxn modelId="{128475DC-BC41-7744-8858-DC7821776F69}" srcId="{972B82B6-431C-2041-87D8-5DE17F6CB5D3}" destId="{19D77A1B-8814-3942-B045-CF54C6A041E8}" srcOrd="3" destOrd="0" parTransId="{67DAA1EF-CF51-F144-94B4-891FFCA29D75}" sibTransId="{DBCA9259-FB09-AD41-BA56-B22DDCB2C20C}"/>
    <dgm:cxn modelId="{F462FF24-D774-1145-9A45-A000CC9F9526}" type="presOf" srcId="{7E56BFB3-9AF7-D249-8A4B-C2B5A75919B9}" destId="{66308C9A-0ED9-E14B-B17C-F95D7F126A15}" srcOrd="0" destOrd="0" presId="urn:microsoft.com/office/officeart/2005/8/layout/hierarchy3"/>
    <dgm:cxn modelId="{0A2A0D1C-1AC1-624C-8897-5C30D90A77BF}" type="presOf" srcId="{F131BFCE-C6AC-DD42-8CD3-B649F16F851B}" destId="{7C4292DE-475F-D34A-A9F8-E789F0AE9111}" srcOrd="0" destOrd="0" presId="urn:microsoft.com/office/officeart/2005/8/layout/hierarchy3"/>
    <dgm:cxn modelId="{B0578545-200C-854C-A540-0449D6FC7C71}" type="presOf" srcId="{8D99CFCE-E1BA-3043-B6AB-C4642CCE2A80}" destId="{EF4D7926-8284-FD4A-90FA-89F78AE18DA8}" srcOrd="0" destOrd="0" presId="urn:microsoft.com/office/officeart/2005/8/layout/hierarchy3"/>
    <dgm:cxn modelId="{3D35470F-7D1A-7349-950B-34C4CE602A0C}" srcId="{E13685FB-2F07-5149-8EFF-83A78D388C48}" destId="{495A4E0E-7AE5-B441-BCD8-965C0E6DE0E4}" srcOrd="0" destOrd="0" parTransId="{64A22FBE-A089-E64F-B44E-39B67BEB75ED}" sibTransId="{500D6DD1-2474-CC4B-B968-35D9B11AFBAC}"/>
    <dgm:cxn modelId="{8CD257D9-E931-E549-BBE9-A5CBA1D6F2D3}" type="presOf" srcId="{D4A655EB-A4FD-4D46-BBB9-CA62837FEB5E}" destId="{41B63595-96D5-CD44-A233-5974194F87C5}" srcOrd="1" destOrd="0" presId="urn:microsoft.com/office/officeart/2005/8/layout/hierarchy3"/>
    <dgm:cxn modelId="{61142311-8FE3-BA48-B80A-A0CF014C2B4F}" type="presOf" srcId="{44A98394-EDDC-C84F-A1D0-4B26E658E7AD}" destId="{B5BA697A-651C-124E-BCC4-3365ACAAC4FB}" srcOrd="0" destOrd="0" presId="urn:microsoft.com/office/officeart/2005/8/layout/hierarchy3"/>
    <dgm:cxn modelId="{3BC6685D-6C61-5849-B497-1CC429FBF479}" srcId="{EE7F06B1-8EDB-5C4C-B5A0-3CB99CF04685}" destId="{D4A655EB-A4FD-4D46-BBB9-CA62837FEB5E}" srcOrd="3" destOrd="0" parTransId="{0D15E441-3D94-7C4C-92AA-86F97684DA45}" sibTransId="{A2D5481F-7E04-D147-8076-7ABDC87775CB}"/>
    <dgm:cxn modelId="{97DDA50A-F4B4-984A-A9D6-72DFDD911CCF}" type="presOf" srcId="{A2317120-D353-0846-88B6-DD3F0A1B561B}" destId="{596A331C-12AC-AC4B-9802-FBB77DF2075A}" srcOrd="0" destOrd="0" presId="urn:microsoft.com/office/officeart/2005/8/layout/hierarchy3"/>
    <dgm:cxn modelId="{799B97DE-5A55-0B46-BE3A-964BB383CF80}" type="presOf" srcId="{1CB8DC1A-8C97-AA4C-A29D-29153C044DE5}" destId="{851AA4D5-3F21-4A43-9877-6BB914EA1F3D}" srcOrd="1" destOrd="0" presId="urn:microsoft.com/office/officeart/2005/8/layout/hierarchy3"/>
    <dgm:cxn modelId="{A08442D4-1ED4-F049-85AD-59EC56BC6D77}" type="presOf" srcId="{C455E1F8-143B-7D4B-9011-2E0951D50DEA}" destId="{A0FB3127-7B63-A449-859B-74BF51576084}" srcOrd="0" destOrd="0" presId="urn:microsoft.com/office/officeart/2005/8/layout/hierarchy3"/>
    <dgm:cxn modelId="{10EBAFB2-FEEF-CB4E-AD39-E60BC73623AA}" type="presOf" srcId="{B78295DE-E12B-B843-8BC2-9313244CF81A}" destId="{895902BA-FB7D-474D-A43A-7C752B78F6B6}" srcOrd="0" destOrd="0" presId="urn:microsoft.com/office/officeart/2005/8/layout/hierarchy3"/>
    <dgm:cxn modelId="{91B238FE-5FF8-2A46-9994-9ABFCF258113}" type="presOf" srcId="{B21923DA-AB31-CB48-B9AD-69BCB9A8B23C}" destId="{F6DAD8DF-2E5B-F64B-8B87-89B7C6DEC0E8}" srcOrd="0" destOrd="0" presId="urn:microsoft.com/office/officeart/2005/8/layout/hierarchy3"/>
    <dgm:cxn modelId="{A9E2C7CE-F40F-AF41-8B6A-C31FD3F3A95A}" type="presOf" srcId="{0D3F0DCF-9A3D-6F44-A850-1EB61FA00B68}" destId="{00742719-1810-2F45-9D13-773E8C38AF0D}" srcOrd="0" destOrd="0" presId="urn:microsoft.com/office/officeart/2005/8/layout/hierarchy3"/>
    <dgm:cxn modelId="{FB793692-2C6C-6B4B-AC11-F133B7FAAABD}" srcId="{EE7F06B1-8EDB-5C4C-B5A0-3CB99CF04685}" destId="{972B82B6-431C-2041-87D8-5DE17F6CB5D3}" srcOrd="2" destOrd="0" parTransId="{0FCAD8A7-183B-304A-AD5C-67B4F951DB51}" sibTransId="{49C79025-310A-B84C-BCE3-7DBFD582F0CC}"/>
    <dgm:cxn modelId="{640BE09D-5329-0142-96DC-6E32327A431F}" type="presOf" srcId="{819F3E5E-6B68-F845-8987-99800DF6F77A}" destId="{6716BA38-0E18-1E42-8952-FF1C5FE6F9E2}" srcOrd="0" destOrd="0" presId="urn:microsoft.com/office/officeart/2005/8/layout/hierarchy3"/>
    <dgm:cxn modelId="{3E1B3F31-2D67-924A-8CF7-02831AD4ED81}" srcId="{EE7F06B1-8EDB-5C4C-B5A0-3CB99CF04685}" destId="{1CB8DC1A-8C97-AA4C-A29D-29153C044DE5}" srcOrd="4" destOrd="0" parTransId="{009CCD0E-E4D1-5F47-99D8-DA4AB38E0585}" sibTransId="{9F5E4534-116B-4943-A2FC-D87681B28394}"/>
    <dgm:cxn modelId="{A59BEAFF-F5FE-1646-BF56-0AB0B1F23604}" srcId="{972B82B6-431C-2041-87D8-5DE17F6CB5D3}" destId="{C282C663-91FE-B343-BC6C-CCA7E6F127D3}" srcOrd="2" destOrd="0" parTransId="{E9F0E6C0-BB35-134A-9371-53C40655FA9D}" sibTransId="{A9B7F494-1ABC-8244-A978-1973EFDCF82A}"/>
    <dgm:cxn modelId="{868A48C6-282F-AD4D-AC53-4F60C65DD262}" srcId="{EE7F06B1-8EDB-5C4C-B5A0-3CB99CF04685}" destId="{450A90A5-B5AA-1D4D-9EBB-01AB80DA8C87}" srcOrd="6" destOrd="0" parTransId="{DE0249F4-63A4-D548-966D-EC22E6153699}" sibTransId="{988515A8-432C-CB41-A3FF-11921B5164F1}"/>
    <dgm:cxn modelId="{18329424-07C4-DC46-9203-2515FCEB5006}" type="presOf" srcId="{40AA6D5E-9188-DD44-819C-994390C4A9E4}" destId="{CD28C2BB-E85D-114C-83C8-1D3F80BEDA43}" srcOrd="0" destOrd="0" presId="urn:microsoft.com/office/officeart/2005/8/layout/hierarchy3"/>
    <dgm:cxn modelId="{C200D319-25C1-F547-8B68-2695D53C8226}" srcId="{972B82B6-431C-2041-87D8-5DE17F6CB5D3}" destId="{DB77F1C5-D7B1-194F-9F0E-290FF80369C7}" srcOrd="4" destOrd="0" parTransId="{44A98394-EDDC-C84F-A1D0-4B26E658E7AD}" sibTransId="{C22630D8-09FC-8E41-ADA3-903F4937C709}"/>
    <dgm:cxn modelId="{7AD5FF5D-2F92-2F4E-B625-707A2506465F}" type="presOf" srcId="{8E1B2058-7F0F-7A47-8D60-AD8F05BDCD9F}" destId="{3CF129DE-30DA-274F-9643-67F2E6A8AF89}" srcOrd="0" destOrd="0" presId="urn:microsoft.com/office/officeart/2005/8/layout/hierarchy3"/>
    <dgm:cxn modelId="{7BE98674-0456-5441-85E6-5449ABFC0D27}" srcId="{E13685FB-2F07-5149-8EFF-83A78D388C48}" destId="{8669CA65-12B1-F04C-8252-05B78A21E57B}" srcOrd="4" destOrd="0" parTransId="{40AA6D5E-9188-DD44-819C-994390C4A9E4}" sibTransId="{EE177CC5-1B44-294C-822C-7F52A241D86B}"/>
    <dgm:cxn modelId="{D6CC95E9-007F-6046-95A0-29D9B8CFF515}" type="presOf" srcId="{56BCFC3C-6D34-314C-8A81-68F4856CD6B1}" destId="{7394E24F-BDBE-0147-91AF-DF5F67C82A2E}" srcOrd="0" destOrd="0" presId="urn:microsoft.com/office/officeart/2005/8/layout/hierarchy3"/>
    <dgm:cxn modelId="{E2145993-9D59-DA41-BDC0-D4E341EBAA8F}" srcId="{D4A655EB-A4FD-4D46-BBB9-CA62837FEB5E}" destId="{FCEE1299-E926-7745-ACB2-9BDFE8730E93}" srcOrd="1" destOrd="0" parTransId="{CC527D1B-C441-3547-80BB-B9ED1102870D}" sibTransId="{D6EAF0A3-E533-5A4B-AD48-6228FF3EFB00}"/>
    <dgm:cxn modelId="{DCF07F88-FCBC-1A4E-986E-5603C8E2701A}" type="presOf" srcId="{972B82B6-431C-2041-87D8-5DE17F6CB5D3}" destId="{09BF3530-367B-204D-9835-E5C424697575}" srcOrd="1" destOrd="0" presId="urn:microsoft.com/office/officeart/2005/8/layout/hierarchy3"/>
    <dgm:cxn modelId="{A959C2C2-35B7-954B-BAE9-D83E73972C4C}" type="presOf" srcId="{73F977DD-FD37-B74D-B673-B75F2DDDDA2F}" destId="{B10245A9-E130-7541-9751-413907512FEB}" srcOrd="0" destOrd="0" presId="urn:microsoft.com/office/officeart/2005/8/layout/hierarchy3"/>
    <dgm:cxn modelId="{B683E3CD-7D69-9649-B347-5765F45B4F75}" type="presParOf" srcId="{A6B665E4-FE84-B240-9701-7A026936ED5A}" destId="{D406AC71-469E-A341-BF9A-C56AD977E822}" srcOrd="0" destOrd="0" presId="urn:microsoft.com/office/officeart/2005/8/layout/hierarchy3"/>
    <dgm:cxn modelId="{519B5F04-C460-4346-8C11-8C63A90047B8}" type="presParOf" srcId="{D406AC71-469E-A341-BF9A-C56AD977E822}" destId="{1DF1F2CD-62A4-7F47-8D3A-71561A105DAE}" srcOrd="0" destOrd="0" presId="urn:microsoft.com/office/officeart/2005/8/layout/hierarchy3"/>
    <dgm:cxn modelId="{82A4F0B4-6654-1749-A352-8D713E8F172F}" type="presParOf" srcId="{1DF1F2CD-62A4-7F47-8D3A-71561A105DAE}" destId="{7C340E68-A066-904F-9636-8FACE89B7CE2}" srcOrd="0" destOrd="0" presId="urn:microsoft.com/office/officeart/2005/8/layout/hierarchy3"/>
    <dgm:cxn modelId="{100BBFDB-3DE9-5F4F-9210-F9DD831A2508}" type="presParOf" srcId="{1DF1F2CD-62A4-7F47-8D3A-71561A105DAE}" destId="{95B2CBE8-62AF-3741-BC60-2E90707140FE}" srcOrd="1" destOrd="0" presId="urn:microsoft.com/office/officeart/2005/8/layout/hierarchy3"/>
    <dgm:cxn modelId="{AB2281D6-6489-9F49-B6BD-D2805F0A5540}" type="presParOf" srcId="{D406AC71-469E-A341-BF9A-C56AD977E822}" destId="{1D6ED340-7954-3242-8C3B-6564AD10F213}" srcOrd="1" destOrd="0" presId="urn:microsoft.com/office/officeart/2005/8/layout/hierarchy3"/>
    <dgm:cxn modelId="{21E56AE7-98EF-8647-8BC4-8CF32A9DC288}" type="presParOf" srcId="{1D6ED340-7954-3242-8C3B-6564AD10F213}" destId="{A0FB3127-7B63-A449-859B-74BF51576084}" srcOrd="0" destOrd="0" presId="urn:microsoft.com/office/officeart/2005/8/layout/hierarchy3"/>
    <dgm:cxn modelId="{32C383D2-7595-DD47-A91A-4DBC2DF537AF}" type="presParOf" srcId="{1D6ED340-7954-3242-8C3B-6564AD10F213}" destId="{426DBFA1-6340-EB46-9392-146EEEC3006D}" srcOrd="1" destOrd="0" presId="urn:microsoft.com/office/officeart/2005/8/layout/hierarchy3"/>
    <dgm:cxn modelId="{4672CB69-1464-894A-B4A6-62169315BA04}" type="presParOf" srcId="{A6B665E4-FE84-B240-9701-7A026936ED5A}" destId="{904B94FC-E5D6-8743-BD9F-4A7C2D895CE5}" srcOrd="1" destOrd="0" presId="urn:microsoft.com/office/officeart/2005/8/layout/hierarchy3"/>
    <dgm:cxn modelId="{682A489C-9C3B-AA40-8F6B-03C8E83AF3C6}" type="presParOf" srcId="{904B94FC-E5D6-8743-BD9F-4A7C2D895CE5}" destId="{4375097B-6052-9C4D-8C77-F268D906EF84}" srcOrd="0" destOrd="0" presId="urn:microsoft.com/office/officeart/2005/8/layout/hierarchy3"/>
    <dgm:cxn modelId="{8F431103-8B77-5342-A609-10A4C16C1E04}" type="presParOf" srcId="{4375097B-6052-9C4D-8C77-F268D906EF84}" destId="{895902BA-FB7D-474D-A43A-7C752B78F6B6}" srcOrd="0" destOrd="0" presId="urn:microsoft.com/office/officeart/2005/8/layout/hierarchy3"/>
    <dgm:cxn modelId="{9BE4C151-8D73-2140-BF78-C95E0E6D7E43}" type="presParOf" srcId="{4375097B-6052-9C4D-8C77-F268D906EF84}" destId="{6CDB9D54-6280-294E-B30A-D42862D70D9B}" srcOrd="1" destOrd="0" presId="urn:microsoft.com/office/officeart/2005/8/layout/hierarchy3"/>
    <dgm:cxn modelId="{EC314BD0-BB5B-674F-BC62-9FCE1FA7563A}" type="presParOf" srcId="{904B94FC-E5D6-8743-BD9F-4A7C2D895CE5}" destId="{52666607-9E70-2A46-B336-94A9D18DB297}" srcOrd="1" destOrd="0" presId="urn:microsoft.com/office/officeart/2005/8/layout/hierarchy3"/>
    <dgm:cxn modelId="{FF69958F-5189-0D4E-BE90-DA579F9B2AB4}" type="presParOf" srcId="{52666607-9E70-2A46-B336-94A9D18DB297}" destId="{DF99A6C9-357E-AC4F-A7CE-9E2DEBAFED55}" srcOrd="0" destOrd="0" presId="urn:microsoft.com/office/officeart/2005/8/layout/hierarchy3"/>
    <dgm:cxn modelId="{01AE2732-C53C-EC4C-9C83-FE2CBD593455}" type="presParOf" srcId="{52666607-9E70-2A46-B336-94A9D18DB297}" destId="{2B69124E-7014-9840-A3DB-503FFE3B25DC}" srcOrd="1" destOrd="0" presId="urn:microsoft.com/office/officeart/2005/8/layout/hierarchy3"/>
    <dgm:cxn modelId="{D6CCEC5B-CAC9-184E-8090-AD085D870EA2}" type="presParOf" srcId="{52666607-9E70-2A46-B336-94A9D18DB297}" destId="{9543DD6C-E231-314B-93CB-00181BE8A1F7}" srcOrd="2" destOrd="0" presId="urn:microsoft.com/office/officeart/2005/8/layout/hierarchy3"/>
    <dgm:cxn modelId="{7F2D8384-5E6C-6940-9925-3E6F4910214B}" type="presParOf" srcId="{52666607-9E70-2A46-B336-94A9D18DB297}" destId="{66308C9A-0ED9-E14B-B17C-F95D7F126A15}" srcOrd="3" destOrd="0" presId="urn:microsoft.com/office/officeart/2005/8/layout/hierarchy3"/>
    <dgm:cxn modelId="{5E057725-4969-D24A-AB44-05DC4D31971B}" type="presParOf" srcId="{A6B665E4-FE84-B240-9701-7A026936ED5A}" destId="{B7E99B0C-6290-4A40-8C36-DBA1BC2C9F83}" srcOrd="2" destOrd="0" presId="urn:microsoft.com/office/officeart/2005/8/layout/hierarchy3"/>
    <dgm:cxn modelId="{7322949B-7905-1A48-8EA3-6C7DD07C94D5}" type="presParOf" srcId="{B7E99B0C-6290-4A40-8C36-DBA1BC2C9F83}" destId="{313DC107-9C17-2C4B-A8AF-3AFB76ACD90C}" srcOrd="0" destOrd="0" presId="urn:microsoft.com/office/officeart/2005/8/layout/hierarchy3"/>
    <dgm:cxn modelId="{6040A11F-A30A-BF4B-8F99-1D06543332E9}" type="presParOf" srcId="{313DC107-9C17-2C4B-A8AF-3AFB76ACD90C}" destId="{6589B064-B649-A045-9887-5565971B85E8}" srcOrd="0" destOrd="0" presId="urn:microsoft.com/office/officeart/2005/8/layout/hierarchy3"/>
    <dgm:cxn modelId="{6138AE56-722A-1548-981C-F5AAA49897EB}" type="presParOf" srcId="{313DC107-9C17-2C4B-A8AF-3AFB76ACD90C}" destId="{09BF3530-367B-204D-9835-E5C424697575}" srcOrd="1" destOrd="0" presId="urn:microsoft.com/office/officeart/2005/8/layout/hierarchy3"/>
    <dgm:cxn modelId="{446AA71C-55F0-8144-85EB-0DE56945A947}" type="presParOf" srcId="{B7E99B0C-6290-4A40-8C36-DBA1BC2C9F83}" destId="{D3AEB170-4CDC-AC4B-B8B0-DB9FFD4A6818}" srcOrd="1" destOrd="0" presId="urn:microsoft.com/office/officeart/2005/8/layout/hierarchy3"/>
    <dgm:cxn modelId="{D38EC28B-21C7-8844-9E14-A7110890845C}" type="presParOf" srcId="{D3AEB170-4CDC-AC4B-B8B0-DB9FFD4A6818}" destId="{3AB125C5-7A07-6043-A72A-844A4A6E726E}" srcOrd="0" destOrd="0" presId="urn:microsoft.com/office/officeart/2005/8/layout/hierarchy3"/>
    <dgm:cxn modelId="{4E0F31BE-D6D6-BA4D-97A3-FE758AC9B330}" type="presParOf" srcId="{D3AEB170-4CDC-AC4B-B8B0-DB9FFD4A6818}" destId="{30F28E15-AA97-4D42-9375-B97B01F25F9B}" srcOrd="1" destOrd="0" presId="urn:microsoft.com/office/officeart/2005/8/layout/hierarchy3"/>
    <dgm:cxn modelId="{E8864B5E-5696-8541-963C-8730B72F4808}" type="presParOf" srcId="{D3AEB170-4CDC-AC4B-B8B0-DB9FFD4A6818}" destId="{3CF129DE-30DA-274F-9643-67F2E6A8AF89}" srcOrd="2" destOrd="0" presId="urn:microsoft.com/office/officeart/2005/8/layout/hierarchy3"/>
    <dgm:cxn modelId="{732B099A-CD1A-A94A-9933-F02BFCF6BAA8}" type="presParOf" srcId="{D3AEB170-4CDC-AC4B-B8B0-DB9FFD4A6818}" destId="{13FA6B84-EFE8-9540-B8BF-29557751A000}" srcOrd="3" destOrd="0" presId="urn:microsoft.com/office/officeart/2005/8/layout/hierarchy3"/>
    <dgm:cxn modelId="{3C73A790-0DB0-6B4F-8D67-95A581F86D39}" type="presParOf" srcId="{D3AEB170-4CDC-AC4B-B8B0-DB9FFD4A6818}" destId="{4E7FCF25-2A3C-E54A-8D35-02CEFB3F8995}" srcOrd="4" destOrd="0" presId="urn:microsoft.com/office/officeart/2005/8/layout/hierarchy3"/>
    <dgm:cxn modelId="{2A5152D0-5BAD-7C46-B1CB-337A069B7F17}" type="presParOf" srcId="{D3AEB170-4CDC-AC4B-B8B0-DB9FFD4A6818}" destId="{9BA447AD-8E23-D74B-9283-4128301208B9}" srcOrd="5" destOrd="0" presId="urn:microsoft.com/office/officeart/2005/8/layout/hierarchy3"/>
    <dgm:cxn modelId="{B6754DB3-A938-9444-99DC-6562DEDA28EB}" type="presParOf" srcId="{D3AEB170-4CDC-AC4B-B8B0-DB9FFD4A6818}" destId="{D3884353-664E-C343-AB59-CE6895850256}" srcOrd="6" destOrd="0" presId="urn:microsoft.com/office/officeart/2005/8/layout/hierarchy3"/>
    <dgm:cxn modelId="{36F15AB1-2B53-A144-A03D-681ACC11DD2A}" type="presParOf" srcId="{D3AEB170-4CDC-AC4B-B8B0-DB9FFD4A6818}" destId="{2460EAD5-FBFB-EF4D-8923-672BEF072A14}" srcOrd="7" destOrd="0" presId="urn:microsoft.com/office/officeart/2005/8/layout/hierarchy3"/>
    <dgm:cxn modelId="{32B580FB-7F34-934E-BBEF-4244E451860F}" type="presParOf" srcId="{D3AEB170-4CDC-AC4B-B8B0-DB9FFD4A6818}" destId="{B5BA697A-651C-124E-BCC4-3365ACAAC4FB}" srcOrd="8" destOrd="0" presId="urn:microsoft.com/office/officeart/2005/8/layout/hierarchy3"/>
    <dgm:cxn modelId="{CE851D52-4569-1D4F-ADD8-BB74F0C62774}" type="presParOf" srcId="{D3AEB170-4CDC-AC4B-B8B0-DB9FFD4A6818}" destId="{DB5A7679-480A-9444-8B44-5E950F793331}" srcOrd="9" destOrd="0" presId="urn:microsoft.com/office/officeart/2005/8/layout/hierarchy3"/>
    <dgm:cxn modelId="{C3E4AFDC-46F1-464F-B246-F187E9B6F2AE}" type="presParOf" srcId="{D3AEB170-4CDC-AC4B-B8B0-DB9FFD4A6818}" destId="{4955E58E-C916-A84A-BC2F-4241CDF9AAAB}" srcOrd="10" destOrd="0" presId="urn:microsoft.com/office/officeart/2005/8/layout/hierarchy3"/>
    <dgm:cxn modelId="{AC418748-E709-A24C-992D-8D30FABC79B3}" type="presParOf" srcId="{D3AEB170-4CDC-AC4B-B8B0-DB9FFD4A6818}" destId="{D9F421BD-1A4B-174D-801E-30A225729E2E}" srcOrd="11" destOrd="0" presId="urn:microsoft.com/office/officeart/2005/8/layout/hierarchy3"/>
    <dgm:cxn modelId="{1E902242-8054-2D4D-8A8E-7D050575AD07}" type="presParOf" srcId="{A6B665E4-FE84-B240-9701-7A026936ED5A}" destId="{DF3E784E-1250-BC47-97A1-BFD8032BBDB4}" srcOrd="3" destOrd="0" presId="urn:microsoft.com/office/officeart/2005/8/layout/hierarchy3"/>
    <dgm:cxn modelId="{448526C2-F7F3-3F45-90FD-FCAC25F00636}" type="presParOf" srcId="{DF3E784E-1250-BC47-97A1-BFD8032BBDB4}" destId="{DF9DC558-0546-9045-8153-4C67EB787490}" srcOrd="0" destOrd="0" presId="urn:microsoft.com/office/officeart/2005/8/layout/hierarchy3"/>
    <dgm:cxn modelId="{93D6BD9F-FA26-F64B-9C8D-E8B1A60B208D}" type="presParOf" srcId="{DF9DC558-0546-9045-8153-4C67EB787490}" destId="{E33E4EAA-E110-0147-A058-70F20A959478}" srcOrd="0" destOrd="0" presId="urn:microsoft.com/office/officeart/2005/8/layout/hierarchy3"/>
    <dgm:cxn modelId="{D626DAC0-3199-C448-BFD9-C2E32EDD9733}" type="presParOf" srcId="{DF9DC558-0546-9045-8153-4C67EB787490}" destId="{41B63595-96D5-CD44-A233-5974194F87C5}" srcOrd="1" destOrd="0" presId="urn:microsoft.com/office/officeart/2005/8/layout/hierarchy3"/>
    <dgm:cxn modelId="{4A3457D5-F231-C246-BF69-D3128A70A929}" type="presParOf" srcId="{DF3E784E-1250-BC47-97A1-BFD8032BBDB4}" destId="{00753851-EE5A-1C47-8019-4313D822186C}" srcOrd="1" destOrd="0" presId="urn:microsoft.com/office/officeart/2005/8/layout/hierarchy3"/>
    <dgm:cxn modelId="{1E3F0758-EA85-2B47-BD6F-540751095151}" type="presParOf" srcId="{00753851-EE5A-1C47-8019-4313D822186C}" destId="{E5023246-677F-D34D-82AC-B175C39285BF}" srcOrd="0" destOrd="0" presId="urn:microsoft.com/office/officeart/2005/8/layout/hierarchy3"/>
    <dgm:cxn modelId="{8A301E2D-49E5-7449-BE9B-197774DBB251}" type="presParOf" srcId="{00753851-EE5A-1C47-8019-4313D822186C}" destId="{3016207E-D821-8346-BC4A-F3D34F03A8D3}" srcOrd="1" destOrd="0" presId="urn:microsoft.com/office/officeart/2005/8/layout/hierarchy3"/>
    <dgm:cxn modelId="{720E3F17-C3B0-1E4F-9DB2-3BA55B149E89}" type="presParOf" srcId="{00753851-EE5A-1C47-8019-4313D822186C}" destId="{E7F4A098-8CF4-404A-8000-2C82C980CB2B}" srcOrd="2" destOrd="0" presId="urn:microsoft.com/office/officeart/2005/8/layout/hierarchy3"/>
    <dgm:cxn modelId="{160A1338-1922-9841-ADEC-0F14E6C6C0C5}" type="presParOf" srcId="{00753851-EE5A-1C47-8019-4313D822186C}" destId="{27682A44-BAF3-3C40-9822-87BBDB26B92B}" srcOrd="3" destOrd="0" presId="urn:microsoft.com/office/officeart/2005/8/layout/hierarchy3"/>
    <dgm:cxn modelId="{635C9AFF-D8A7-8B4A-AB9D-26EB0BA64B51}" type="presParOf" srcId="{A6B665E4-FE84-B240-9701-7A026936ED5A}" destId="{5E8AD7F3-9A50-8545-95BF-F57D3717A298}" srcOrd="4" destOrd="0" presId="urn:microsoft.com/office/officeart/2005/8/layout/hierarchy3"/>
    <dgm:cxn modelId="{74F66BDF-BBA0-EA4C-AB61-BC728BFB15D5}" type="presParOf" srcId="{5E8AD7F3-9A50-8545-95BF-F57D3717A298}" destId="{3D3BBA0E-E5EE-C242-9EC9-4E3FB53F389E}" srcOrd="0" destOrd="0" presId="urn:microsoft.com/office/officeart/2005/8/layout/hierarchy3"/>
    <dgm:cxn modelId="{6DB03286-0479-5D4A-8EF2-E34E201D393D}" type="presParOf" srcId="{3D3BBA0E-E5EE-C242-9EC9-4E3FB53F389E}" destId="{3D54B42A-8ABE-4046-950A-121496C2D4AB}" srcOrd="0" destOrd="0" presId="urn:microsoft.com/office/officeart/2005/8/layout/hierarchy3"/>
    <dgm:cxn modelId="{1317AAAF-F5D5-A94A-8ADB-8893938C711E}" type="presParOf" srcId="{3D3BBA0E-E5EE-C242-9EC9-4E3FB53F389E}" destId="{851AA4D5-3F21-4A43-9877-6BB914EA1F3D}" srcOrd="1" destOrd="0" presId="urn:microsoft.com/office/officeart/2005/8/layout/hierarchy3"/>
    <dgm:cxn modelId="{EF557726-00B0-A640-ABB1-5FEC789226F6}" type="presParOf" srcId="{5E8AD7F3-9A50-8545-95BF-F57D3717A298}" destId="{176F11D6-C03F-0041-803F-1B91713BAC18}" srcOrd="1" destOrd="0" presId="urn:microsoft.com/office/officeart/2005/8/layout/hierarchy3"/>
    <dgm:cxn modelId="{1CAB34FC-8E2E-4848-8F94-078EFAD527CB}" type="presParOf" srcId="{176F11D6-C03F-0041-803F-1B91713BAC18}" destId="{4D136473-F47F-A543-8674-75D3914D06A0}" srcOrd="0" destOrd="0" presId="urn:microsoft.com/office/officeart/2005/8/layout/hierarchy3"/>
    <dgm:cxn modelId="{AF5BF52F-54FD-5D4C-9371-06161DB68988}" type="presParOf" srcId="{176F11D6-C03F-0041-803F-1B91713BAC18}" destId="{7394E24F-BDBE-0147-91AF-DF5F67C82A2E}" srcOrd="1" destOrd="0" presId="urn:microsoft.com/office/officeart/2005/8/layout/hierarchy3"/>
    <dgm:cxn modelId="{3C083C9B-F4F6-AF48-8500-253D2C2ABA4A}" type="presParOf" srcId="{176F11D6-C03F-0041-803F-1B91713BAC18}" destId="{C84D6EB6-CEC0-0D42-BA06-1DD88E12BCB3}" srcOrd="2" destOrd="0" presId="urn:microsoft.com/office/officeart/2005/8/layout/hierarchy3"/>
    <dgm:cxn modelId="{B18BCDF7-4AD9-1348-80C5-490CE3CA0D50}" type="presParOf" srcId="{176F11D6-C03F-0041-803F-1B91713BAC18}" destId="{7C4292DE-475F-D34A-A9F8-E789F0AE9111}" srcOrd="3" destOrd="0" presId="urn:microsoft.com/office/officeart/2005/8/layout/hierarchy3"/>
    <dgm:cxn modelId="{F23E4280-D4BD-1446-9509-79047F1469E8}" type="presParOf" srcId="{A6B665E4-FE84-B240-9701-7A026936ED5A}" destId="{0EEA453F-0D29-1347-AF00-8C0924E67EC0}" srcOrd="5" destOrd="0" presId="urn:microsoft.com/office/officeart/2005/8/layout/hierarchy3"/>
    <dgm:cxn modelId="{929C6673-53C0-9E43-989D-87310068A406}" type="presParOf" srcId="{0EEA453F-0D29-1347-AF00-8C0924E67EC0}" destId="{9A49B6DC-009D-7C43-B120-BEAAFFC9310E}" srcOrd="0" destOrd="0" presId="urn:microsoft.com/office/officeart/2005/8/layout/hierarchy3"/>
    <dgm:cxn modelId="{41DAE64F-8733-3A44-87BA-E09CB809AB65}" type="presParOf" srcId="{9A49B6DC-009D-7C43-B120-BEAAFFC9310E}" destId="{21A4E3C9-877E-B847-96E8-B58952F80973}" srcOrd="0" destOrd="0" presId="urn:microsoft.com/office/officeart/2005/8/layout/hierarchy3"/>
    <dgm:cxn modelId="{BF016732-535F-3A4C-BD8A-B9273F77ED86}" type="presParOf" srcId="{9A49B6DC-009D-7C43-B120-BEAAFFC9310E}" destId="{1EF94CEB-BB2C-3E44-A21D-0BFB254E46F1}" srcOrd="1" destOrd="0" presId="urn:microsoft.com/office/officeart/2005/8/layout/hierarchy3"/>
    <dgm:cxn modelId="{C268FB8E-253B-A540-AA95-3F345CFB62AF}" type="presParOf" srcId="{0EEA453F-0D29-1347-AF00-8C0924E67EC0}" destId="{95EE3BED-A046-3945-AC36-500F5E3B4BB6}" srcOrd="1" destOrd="0" presId="urn:microsoft.com/office/officeart/2005/8/layout/hierarchy3"/>
    <dgm:cxn modelId="{5386D652-4C74-FA4F-8648-BCDD6F1649E5}" type="presParOf" srcId="{95EE3BED-A046-3945-AC36-500F5E3B4BB6}" destId="{09A11DD9-8DA2-9E47-972E-3BDCCF5E3CAB}" srcOrd="0" destOrd="0" presId="urn:microsoft.com/office/officeart/2005/8/layout/hierarchy3"/>
    <dgm:cxn modelId="{DF77C3FC-8C13-CA4F-85DF-67B922B614AB}" type="presParOf" srcId="{95EE3BED-A046-3945-AC36-500F5E3B4BB6}" destId="{DCD4FB11-4D94-DF4A-9071-744E8BA6BBDE}" srcOrd="1" destOrd="0" presId="urn:microsoft.com/office/officeart/2005/8/layout/hierarchy3"/>
    <dgm:cxn modelId="{7E4EA504-1BA2-614C-8ADC-50A641D4E760}" type="presParOf" srcId="{95EE3BED-A046-3945-AC36-500F5E3B4BB6}" destId="{20F8425D-072F-0942-8893-F63545B313CA}" srcOrd="2" destOrd="0" presId="urn:microsoft.com/office/officeart/2005/8/layout/hierarchy3"/>
    <dgm:cxn modelId="{3414F952-944D-FA48-94B6-733A79FFABC7}" type="presParOf" srcId="{95EE3BED-A046-3945-AC36-500F5E3B4BB6}" destId="{6716BA38-0E18-1E42-8952-FF1C5FE6F9E2}" srcOrd="3" destOrd="0" presId="urn:microsoft.com/office/officeart/2005/8/layout/hierarchy3"/>
    <dgm:cxn modelId="{390DADE1-1C20-3443-9D33-1684EB407CBF}" type="presParOf" srcId="{95EE3BED-A046-3945-AC36-500F5E3B4BB6}" destId="{22F28108-51BA-ED49-83D3-2AD57141EB1D}" srcOrd="4" destOrd="0" presId="urn:microsoft.com/office/officeart/2005/8/layout/hierarchy3"/>
    <dgm:cxn modelId="{4CE60B83-2673-7142-8840-F14BE7A72639}" type="presParOf" srcId="{95EE3BED-A046-3945-AC36-500F5E3B4BB6}" destId="{B10245A9-E130-7541-9751-413907512FEB}" srcOrd="5" destOrd="0" presId="urn:microsoft.com/office/officeart/2005/8/layout/hierarchy3"/>
    <dgm:cxn modelId="{F357C27E-7137-304A-812D-9D1B5D2B82C9}" type="presParOf" srcId="{95EE3BED-A046-3945-AC36-500F5E3B4BB6}" destId="{EF4D7926-8284-FD4A-90FA-89F78AE18DA8}" srcOrd="6" destOrd="0" presId="urn:microsoft.com/office/officeart/2005/8/layout/hierarchy3"/>
    <dgm:cxn modelId="{60441564-36EB-9548-B8AE-8FC031C72079}" type="presParOf" srcId="{95EE3BED-A046-3945-AC36-500F5E3B4BB6}" destId="{F6DAD8DF-2E5B-F64B-8B87-89B7C6DEC0E8}" srcOrd="7" destOrd="0" presId="urn:microsoft.com/office/officeart/2005/8/layout/hierarchy3"/>
    <dgm:cxn modelId="{1FA2E544-B746-1E4C-BB13-73519A6C9560}" type="presParOf" srcId="{95EE3BED-A046-3945-AC36-500F5E3B4BB6}" destId="{CD28C2BB-E85D-114C-83C8-1D3F80BEDA43}" srcOrd="8" destOrd="0" presId="urn:microsoft.com/office/officeart/2005/8/layout/hierarchy3"/>
    <dgm:cxn modelId="{D2461CC1-238C-094B-AB06-D30A06DC6772}" type="presParOf" srcId="{95EE3BED-A046-3945-AC36-500F5E3B4BB6}" destId="{39840080-504C-5F4B-B373-83DD6C64DAFE}" srcOrd="9" destOrd="0" presId="urn:microsoft.com/office/officeart/2005/8/layout/hierarchy3"/>
    <dgm:cxn modelId="{D6C0126B-3100-9F49-8F74-B4FA9628EF85}" type="presParOf" srcId="{95EE3BED-A046-3945-AC36-500F5E3B4BB6}" destId="{4432F310-87B5-134B-9E47-71B7F2443E16}" srcOrd="10" destOrd="0" presId="urn:microsoft.com/office/officeart/2005/8/layout/hierarchy3"/>
    <dgm:cxn modelId="{BA6269D9-9B4B-B34B-8123-83302900BA34}" type="presParOf" srcId="{95EE3BED-A046-3945-AC36-500F5E3B4BB6}" destId="{E62CD97F-B4AE-DA41-A9B5-006BF14D270B}" srcOrd="11" destOrd="0" presId="urn:microsoft.com/office/officeart/2005/8/layout/hierarchy3"/>
    <dgm:cxn modelId="{3B6426EB-872B-1743-A21D-02A9A1C34D1C}" type="presParOf" srcId="{A6B665E4-FE84-B240-9701-7A026936ED5A}" destId="{B27FECF3-0046-AA4F-90FA-4737BECD2209}" srcOrd="6" destOrd="0" presId="urn:microsoft.com/office/officeart/2005/8/layout/hierarchy3"/>
    <dgm:cxn modelId="{3732506F-FC65-8542-B7C3-5BFC798D5B79}" type="presParOf" srcId="{B27FECF3-0046-AA4F-90FA-4737BECD2209}" destId="{74E43577-4E23-AD44-A717-53235F3BF97A}" srcOrd="0" destOrd="0" presId="urn:microsoft.com/office/officeart/2005/8/layout/hierarchy3"/>
    <dgm:cxn modelId="{D9A4D6E2-1707-5F4C-8559-43C6C9DF3E59}" type="presParOf" srcId="{74E43577-4E23-AD44-A717-53235F3BF97A}" destId="{53F55EFB-E17A-F141-811C-28F3C1F69675}" srcOrd="0" destOrd="0" presId="urn:microsoft.com/office/officeart/2005/8/layout/hierarchy3"/>
    <dgm:cxn modelId="{326D3A89-017B-4B46-AF75-A73B1A38C5E9}" type="presParOf" srcId="{74E43577-4E23-AD44-A717-53235F3BF97A}" destId="{F860BA19-8075-6948-8252-247A53B5D108}" srcOrd="1" destOrd="0" presId="urn:microsoft.com/office/officeart/2005/8/layout/hierarchy3"/>
    <dgm:cxn modelId="{5519FC99-3BE4-5842-A56D-95254DC31C46}" type="presParOf" srcId="{B27FECF3-0046-AA4F-90FA-4737BECD2209}" destId="{CF009DCD-6D5C-994E-99AD-520B1250481E}" srcOrd="1" destOrd="0" presId="urn:microsoft.com/office/officeart/2005/8/layout/hierarchy3"/>
    <dgm:cxn modelId="{7B26281C-B3FB-4542-A068-4AB83C6A27D4}" type="presParOf" srcId="{CF009DCD-6D5C-994E-99AD-520B1250481E}" destId="{D2D57E3D-6BA6-C44C-A1F7-6E9701A623F8}" srcOrd="0" destOrd="0" presId="urn:microsoft.com/office/officeart/2005/8/layout/hierarchy3"/>
    <dgm:cxn modelId="{B4A15EA0-4219-7D46-9691-1C02191FC76B}" type="presParOf" srcId="{CF009DCD-6D5C-994E-99AD-520B1250481E}" destId="{596A331C-12AC-AC4B-9802-FBB77DF2075A}" srcOrd="1" destOrd="0" presId="urn:microsoft.com/office/officeart/2005/8/layout/hierarchy3"/>
    <dgm:cxn modelId="{F00230EA-56C6-5041-9915-3FF326713C07}" type="presParOf" srcId="{CF009DCD-6D5C-994E-99AD-520B1250481E}" destId="{19C1EF9E-8D95-DA4D-9AFA-D44DE668FAAB}" srcOrd="2" destOrd="0" presId="urn:microsoft.com/office/officeart/2005/8/layout/hierarchy3"/>
    <dgm:cxn modelId="{B8A96679-8489-394A-B76E-A8095A7C0987}" type="presParOf" srcId="{CF009DCD-6D5C-994E-99AD-520B1250481E}" destId="{1CA5040D-A2FD-3B41-B1D7-91B31CDF2C86}" srcOrd="3" destOrd="0" presId="urn:microsoft.com/office/officeart/2005/8/layout/hierarchy3"/>
    <dgm:cxn modelId="{955782CA-2CB0-AF44-B0EF-EFB0178F8949}" type="presParOf" srcId="{CF009DCD-6D5C-994E-99AD-520B1250481E}" destId="{CA6F3E8F-0E06-234C-BB20-87004D19961C}" srcOrd="4" destOrd="0" presId="urn:microsoft.com/office/officeart/2005/8/layout/hierarchy3"/>
    <dgm:cxn modelId="{3CD00A70-9DEB-B64C-BF34-F75EBE54DD74}" type="presParOf" srcId="{CF009DCD-6D5C-994E-99AD-520B1250481E}" destId="{00742719-1810-2F45-9D13-773E8C38AF0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565DC-7B63-214B-9922-635705627F13}" type="doc">
      <dgm:prSet loTypeId="urn:microsoft.com/office/officeart/2005/8/layout/hierarchy3" loCatId="hierarchy" qsTypeId="urn:microsoft.com/office/officeart/2005/8/quickstyle/simple5" qsCatId="simple" csTypeId="urn:microsoft.com/office/officeart/2005/8/colors/accent1_2#6" csCatId="accent1" phldr="1"/>
      <dgm:spPr/>
      <dgm:t>
        <a:bodyPr/>
        <a:lstStyle/>
        <a:p>
          <a:endParaRPr lang="en-US"/>
        </a:p>
      </dgm:t>
    </dgm:pt>
    <dgm:pt modelId="{7F25C4B6-9FE1-9D45-8FED-26FB26C87E9C}">
      <dgm:prSet custT="1"/>
      <dgm:spPr>
        <a:solidFill>
          <a:srgbClr val="FF6600"/>
        </a:solidFill>
      </dgm:spPr>
      <dgm:t>
        <a:bodyPr/>
        <a:lstStyle/>
        <a:p>
          <a:pPr rtl="0"/>
          <a:r>
            <a:rPr lang="en-US" sz="1100" b="0" dirty="0" smtClean="0"/>
            <a:t>Governance</a:t>
          </a:r>
          <a:endParaRPr lang="en-US" sz="1100" b="0" dirty="0"/>
        </a:p>
      </dgm:t>
    </dgm:pt>
    <dgm:pt modelId="{EDB19796-5E8B-224D-941A-3DF2EB39E5F1}" type="parTrans" cxnId="{B6CF4E89-89A3-9F49-9CE5-4CE51E7742F9}">
      <dgm:prSet/>
      <dgm:spPr/>
      <dgm:t>
        <a:bodyPr/>
        <a:lstStyle/>
        <a:p>
          <a:endParaRPr lang="en-US"/>
        </a:p>
      </dgm:t>
    </dgm:pt>
    <dgm:pt modelId="{D50BECB1-D4F0-B94E-8E08-8DA201B13C95}" type="sibTrans" cxnId="{B6CF4E89-89A3-9F49-9CE5-4CE51E7742F9}">
      <dgm:prSet/>
      <dgm:spPr/>
      <dgm:t>
        <a:bodyPr/>
        <a:lstStyle/>
        <a:p>
          <a:endParaRPr lang="en-US"/>
        </a:p>
      </dgm:t>
    </dgm:pt>
    <dgm:pt modelId="{E9CB7B48-AA5A-3449-8879-19C627051648}">
      <dgm:prSet custT="1"/>
      <dgm:spPr/>
      <dgm:t>
        <a:bodyPr/>
        <a:lstStyle/>
        <a:p>
          <a:pPr rtl="0"/>
          <a:r>
            <a:rPr lang="en-US" sz="700" dirty="0" smtClean="0"/>
            <a:t>Budget, Finances</a:t>
          </a:r>
          <a:endParaRPr lang="en-US" sz="700" dirty="0"/>
        </a:p>
      </dgm:t>
    </dgm:pt>
    <dgm:pt modelId="{43B7E9EA-F61D-2A48-A4F5-55B83F308065}" type="parTrans" cxnId="{876B2981-E0B6-7940-9B22-E710F28766E2}">
      <dgm:prSet/>
      <dgm:spPr/>
      <dgm:t>
        <a:bodyPr/>
        <a:lstStyle/>
        <a:p>
          <a:endParaRPr lang="en-US" dirty="0"/>
        </a:p>
      </dgm:t>
    </dgm:pt>
    <dgm:pt modelId="{48B0F2C7-4538-9043-8BF8-DF8CB2B123F4}" type="sibTrans" cxnId="{876B2981-E0B6-7940-9B22-E710F28766E2}">
      <dgm:prSet/>
      <dgm:spPr/>
      <dgm:t>
        <a:bodyPr/>
        <a:lstStyle/>
        <a:p>
          <a:endParaRPr lang="en-US"/>
        </a:p>
      </dgm:t>
    </dgm:pt>
    <dgm:pt modelId="{EBA58638-F8A9-AF43-9DCA-157EC1080C77}">
      <dgm:prSet custT="1"/>
      <dgm:spPr/>
      <dgm:t>
        <a:bodyPr/>
        <a:lstStyle/>
        <a:p>
          <a:pPr rtl="0"/>
          <a:r>
            <a:rPr lang="en-US" sz="700" dirty="0" smtClean="0"/>
            <a:t>Decision-making</a:t>
          </a:r>
          <a:endParaRPr lang="en-US" sz="700" dirty="0"/>
        </a:p>
      </dgm:t>
    </dgm:pt>
    <dgm:pt modelId="{CBABCA1F-027B-034B-B586-2E7D66C1FCDD}" type="parTrans" cxnId="{E97642C1-97EE-2441-9BCB-A92743264A3F}">
      <dgm:prSet/>
      <dgm:spPr/>
      <dgm:t>
        <a:bodyPr/>
        <a:lstStyle/>
        <a:p>
          <a:endParaRPr lang="en-US" dirty="0"/>
        </a:p>
      </dgm:t>
    </dgm:pt>
    <dgm:pt modelId="{B34D6581-96D8-0243-BDF5-3828CB7E9AAB}" type="sibTrans" cxnId="{E97642C1-97EE-2441-9BCB-A92743264A3F}">
      <dgm:prSet/>
      <dgm:spPr/>
      <dgm:t>
        <a:bodyPr/>
        <a:lstStyle/>
        <a:p>
          <a:endParaRPr lang="en-US"/>
        </a:p>
      </dgm:t>
    </dgm:pt>
    <dgm:pt modelId="{0CCC21C3-8803-D74E-B907-33A8226F61F7}">
      <dgm:prSet custT="1"/>
      <dgm:spPr/>
      <dgm:t>
        <a:bodyPr/>
        <a:lstStyle/>
        <a:p>
          <a:pPr rtl="0"/>
          <a:r>
            <a:rPr lang="en-US" sz="700" dirty="0" smtClean="0"/>
            <a:t>Policy</a:t>
          </a:r>
          <a:endParaRPr lang="en-US" sz="700" dirty="0"/>
        </a:p>
      </dgm:t>
    </dgm:pt>
    <dgm:pt modelId="{82856E1F-4ADC-2348-91FA-7B54D8AF9D12}" type="parTrans" cxnId="{7FFDEE6B-FA7D-7143-B37F-D4F045D964E4}">
      <dgm:prSet/>
      <dgm:spPr/>
      <dgm:t>
        <a:bodyPr/>
        <a:lstStyle/>
        <a:p>
          <a:endParaRPr lang="en-US" dirty="0"/>
        </a:p>
      </dgm:t>
    </dgm:pt>
    <dgm:pt modelId="{BE50120F-F37F-BB41-8109-1ED0753E79F2}" type="sibTrans" cxnId="{7FFDEE6B-FA7D-7143-B37F-D4F045D964E4}">
      <dgm:prSet/>
      <dgm:spPr/>
      <dgm:t>
        <a:bodyPr/>
        <a:lstStyle/>
        <a:p>
          <a:endParaRPr lang="en-US"/>
        </a:p>
      </dgm:t>
    </dgm:pt>
    <dgm:pt modelId="{5DBFFFCD-5F7B-E846-94FD-A703CDAD0208}">
      <dgm:prSet custT="1"/>
      <dgm:spPr/>
      <dgm:t>
        <a:bodyPr/>
        <a:lstStyle/>
        <a:p>
          <a:pPr rtl="0"/>
          <a:r>
            <a:rPr lang="en-US" sz="700" dirty="0" smtClean="0"/>
            <a:t>Planning</a:t>
          </a:r>
          <a:endParaRPr lang="en-US" sz="700" dirty="0"/>
        </a:p>
      </dgm:t>
    </dgm:pt>
    <dgm:pt modelId="{8FC23BEF-4ABE-354B-9254-3F4D98E5111A}" type="parTrans" cxnId="{E8B1EE5A-9B3E-1543-9FE5-C1EE92CA5E9E}">
      <dgm:prSet/>
      <dgm:spPr/>
      <dgm:t>
        <a:bodyPr/>
        <a:lstStyle/>
        <a:p>
          <a:endParaRPr lang="en-US" dirty="0"/>
        </a:p>
      </dgm:t>
    </dgm:pt>
    <dgm:pt modelId="{A0A40A77-9CA9-FE42-8D44-96C8DE42172A}" type="sibTrans" cxnId="{E8B1EE5A-9B3E-1543-9FE5-C1EE92CA5E9E}">
      <dgm:prSet/>
      <dgm:spPr/>
      <dgm:t>
        <a:bodyPr/>
        <a:lstStyle/>
        <a:p>
          <a:endParaRPr lang="en-US"/>
        </a:p>
      </dgm:t>
    </dgm:pt>
    <dgm:pt modelId="{9FFAF61F-4B87-B347-9E05-ED1D273D569A}">
      <dgm:prSet custT="1"/>
      <dgm:spPr>
        <a:solidFill>
          <a:srgbClr val="FF6600"/>
        </a:solidFill>
      </dgm:spPr>
      <dgm:t>
        <a:bodyPr/>
        <a:lstStyle/>
        <a:p>
          <a:pPr rtl="0"/>
          <a:r>
            <a:rPr lang="en-US" sz="1100" b="0" dirty="0" smtClean="0"/>
            <a:t>Repository Administration</a:t>
          </a:r>
          <a:endParaRPr lang="en-US" sz="1100" b="0" dirty="0"/>
        </a:p>
      </dgm:t>
    </dgm:pt>
    <dgm:pt modelId="{F829469B-2823-5F42-B6CE-DA05D2D3D191}" type="parTrans" cxnId="{9D31791A-05E6-164E-8B5F-00ADB9F5C351}">
      <dgm:prSet/>
      <dgm:spPr/>
      <dgm:t>
        <a:bodyPr/>
        <a:lstStyle/>
        <a:p>
          <a:endParaRPr lang="en-US" dirty="0"/>
        </a:p>
      </dgm:t>
    </dgm:pt>
    <dgm:pt modelId="{34A57749-1682-9246-924F-BB4F17111AE1}" type="sibTrans" cxnId="{9D31791A-05E6-164E-8B5F-00ADB9F5C351}">
      <dgm:prSet/>
      <dgm:spPr/>
      <dgm:t>
        <a:bodyPr/>
        <a:lstStyle/>
        <a:p>
          <a:endParaRPr lang="en-US"/>
        </a:p>
      </dgm:t>
    </dgm:pt>
    <dgm:pt modelId="{157912B8-D1C4-B944-82DC-8AF61878886E}">
      <dgm:prSet custT="1"/>
      <dgm:spPr/>
      <dgm:t>
        <a:bodyPr/>
        <a:lstStyle/>
        <a:p>
          <a:pPr rtl="0"/>
          <a:r>
            <a:rPr lang="en-US" sz="700" dirty="0" smtClean="0"/>
            <a:t>Web and application server configuration and maintenance</a:t>
          </a:r>
          <a:endParaRPr lang="en-US" sz="700" dirty="0"/>
        </a:p>
      </dgm:t>
    </dgm:pt>
    <dgm:pt modelId="{C122D823-589B-1245-A84D-E58AD274532C}" type="parTrans" cxnId="{A6A7A078-6747-6047-B2A2-DB99C433CBE0}">
      <dgm:prSet/>
      <dgm:spPr/>
      <dgm:t>
        <a:bodyPr/>
        <a:lstStyle/>
        <a:p>
          <a:endParaRPr lang="en-US" dirty="0"/>
        </a:p>
      </dgm:t>
    </dgm:pt>
    <dgm:pt modelId="{833A3996-1F1B-9243-8EDA-A5121BC4A09F}" type="sibTrans" cxnId="{A6A7A078-6747-6047-B2A2-DB99C433CBE0}">
      <dgm:prSet/>
      <dgm:spPr/>
      <dgm:t>
        <a:bodyPr/>
        <a:lstStyle/>
        <a:p>
          <a:endParaRPr lang="en-US"/>
        </a:p>
      </dgm:t>
    </dgm:pt>
    <dgm:pt modelId="{349DF8B4-8594-024C-88BD-B059B0A2264C}">
      <dgm:prSet custT="1"/>
      <dgm:spPr/>
      <dgm:t>
        <a:bodyPr/>
        <a:lstStyle/>
        <a:p>
          <a:pPr rtl="0"/>
          <a:r>
            <a:rPr lang="en-US" sz="700" dirty="0" smtClean="0"/>
            <a:t>Security</a:t>
          </a:r>
          <a:endParaRPr lang="en-US" sz="700" dirty="0"/>
        </a:p>
      </dgm:t>
    </dgm:pt>
    <dgm:pt modelId="{11B570C1-7C74-4346-9909-4ABA3405BB28}" type="parTrans" cxnId="{B02CC1FF-08E4-1945-B3FC-4380B5E55C2E}">
      <dgm:prSet/>
      <dgm:spPr/>
      <dgm:t>
        <a:bodyPr/>
        <a:lstStyle/>
        <a:p>
          <a:endParaRPr lang="en-US" dirty="0"/>
        </a:p>
      </dgm:t>
    </dgm:pt>
    <dgm:pt modelId="{1691CDBC-93A4-F947-AE0F-13EEBE3C974E}" type="sibTrans" cxnId="{B02CC1FF-08E4-1945-B3FC-4380B5E55C2E}">
      <dgm:prSet/>
      <dgm:spPr/>
      <dgm:t>
        <a:bodyPr/>
        <a:lstStyle/>
        <a:p>
          <a:endParaRPr lang="en-US"/>
        </a:p>
      </dgm:t>
    </dgm:pt>
    <dgm:pt modelId="{FD55FDB8-D640-0C49-8803-C32D1AF59293}">
      <dgm:prSet custT="1"/>
      <dgm:spPr/>
      <dgm:t>
        <a:bodyPr/>
        <a:lstStyle/>
        <a:p>
          <a:pPr rtl="0"/>
          <a:r>
            <a:rPr lang="en-US" sz="700" dirty="0" smtClean="0"/>
            <a:t>Permissions</a:t>
          </a:r>
          <a:endParaRPr lang="en-US" sz="700" dirty="0"/>
        </a:p>
      </dgm:t>
    </dgm:pt>
    <dgm:pt modelId="{7FB6714C-2BD1-3343-967B-DBA61117F860}" type="parTrans" cxnId="{C3C40939-1AF8-9C43-AA79-4840E3B963EF}">
      <dgm:prSet/>
      <dgm:spPr/>
      <dgm:t>
        <a:bodyPr/>
        <a:lstStyle/>
        <a:p>
          <a:endParaRPr lang="en-US" dirty="0"/>
        </a:p>
      </dgm:t>
    </dgm:pt>
    <dgm:pt modelId="{91732CC0-62C4-FA4D-91FD-297984F9BFBF}" type="sibTrans" cxnId="{C3C40939-1AF8-9C43-AA79-4840E3B963EF}">
      <dgm:prSet/>
      <dgm:spPr/>
      <dgm:t>
        <a:bodyPr/>
        <a:lstStyle/>
        <a:p>
          <a:endParaRPr lang="en-US"/>
        </a:p>
      </dgm:t>
    </dgm:pt>
    <dgm:pt modelId="{D53878B3-0F02-9A42-9E72-02C8B8A457EF}">
      <dgm:prSet custT="1"/>
      <dgm:spPr/>
      <dgm:t>
        <a:bodyPr/>
        <a:lstStyle/>
        <a:p>
          <a:pPr rtl="0"/>
          <a:r>
            <a:rPr lang="en-US" sz="700" dirty="0" smtClean="0"/>
            <a:t>Logging</a:t>
          </a:r>
          <a:endParaRPr lang="en-US" sz="700" dirty="0"/>
        </a:p>
      </dgm:t>
    </dgm:pt>
    <dgm:pt modelId="{7389572F-C312-254E-8B1C-21C0F8B35B01}" type="parTrans" cxnId="{89222DD4-DBD8-5647-9394-D7B12576257A}">
      <dgm:prSet/>
      <dgm:spPr/>
      <dgm:t>
        <a:bodyPr/>
        <a:lstStyle/>
        <a:p>
          <a:endParaRPr lang="en-US" dirty="0"/>
        </a:p>
      </dgm:t>
    </dgm:pt>
    <dgm:pt modelId="{262CA8A5-F80D-A949-A169-BCC098087C01}" type="sibTrans" cxnId="{89222DD4-DBD8-5647-9394-D7B12576257A}">
      <dgm:prSet/>
      <dgm:spPr/>
      <dgm:t>
        <a:bodyPr/>
        <a:lstStyle/>
        <a:p>
          <a:endParaRPr lang="en-US"/>
        </a:p>
      </dgm:t>
    </dgm:pt>
    <dgm:pt modelId="{4E19A5FB-AF71-964E-AACF-1CD34ADB8A54}">
      <dgm:prSet custT="1"/>
      <dgm:spPr>
        <a:solidFill>
          <a:srgbClr val="FF6600"/>
        </a:solidFill>
      </dgm:spPr>
      <dgm:t>
        <a:bodyPr/>
        <a:lstStyle/>
        <a:p>
          <a:pPr rtl="0"/>
          <a:r>
            <a:rPr lang="en-US" sz="1100" b="0" dirty="0" smtClean="0"/>
            <a:t>Repository Administration</a:t>
          </a:r>
          <a:endParaRPr lang="en-US" sz="1100" b="0" dirty="0"/>
        </a:p>
      </dgm:t>
    </dgm:pt>
    <dgm:pt modelId="{942C50F6-52FE-2D4D-AB1E-72E266EA03D2}" type="parTrans" cxnId="{8B48521D-019A-E348-BA71-30C4E41B41F4}">
      <dgm:prSet/>
      <dgm:spPr/>
      <dgm:t>
        <a:bodyPr/>
        <a:lstStyle/>
        <a:p>
          <a:endParaRPr lang="en-US"/>
        </a:p>
      </dgm:t>
    </dgm:pt>
    <dgm:pt modelId="{CE77C491-56D7-4C4B-B6F2-CBD65EDC7F33}" type="sibTrans" cxnId="{8B48521D-019A-E348-BA71-30C4E41B41F4}">
      <dgm:prSet/>
      <dgm:spPr/>
      <dgm:t>
        <a:bodyPr/>
        <a:lstStyle/>
        <a:p>
          <a:endParaRPr lang="en-US"/>
        </a:p>
      </dgm:t>
    </dgm:pt>
    <dgm:pt modelId="{13C7FC47-DF33-F142-B2E9-42B70B3BEB5C}">
      <dgm:prSet custT="1"/>
      <dgm:spPr/>
      <dgm:t>
        <a:bodyPr/>
        <a:lstStyle/>
        <a:p>
          <a:pPr rtl="0"/>
          <a:r>
            <a:rPr lang="en-US" sz="700" dirty="0" smtClean="0"/>
            <a:t>Data management (content storage, backup, integrity checks, deletion)</a:t>
          </a:r>
          <a:endParaRPr lang="en-US" sz="700" dirty="0"/>
        </a:p>
      </dgm:t>
    </dgm:pt>
    <dgm:pt modelId="{9AF691AF-A5C1-4141-903D-43D285599E09}" type="parTrans" cxnId="{37FF4331-BB24-0043-9B03-167C655C21AB}">
      <dgm:prSet/>
      <dgm:spPr/>
      <dgm:t>
        <a:bodyPr/>
        <a:lstStyle/>
        <a:p>
          <a:endParaRPr lang="en-US" dirty="0"/>
        </a:p>
      </dgm:t>
    </dgm:pt>
    <dgm:pt modelId="{06E77233-9EAA-5E42-B235-722AA78100C7}" type="sibTrans" cxnId="{37FF4331-BB24-0043-9B03-167C655C21AB}">
      <dgm:prSet/>
      <dgm:spPr/>
      <dgm:t>
        <a:bodyPr/>
        <a:lstStyle/>
        <a:p>
          <a:endParaRPr lang="en-US"/>
        </a:p>
      </dgm:t>
    </dgm:pt>
    <dgm:pt modelId="{26756CE7-C418-014B-9998-2AEF49393517}">
      <dgm:prSet custT="1"/>
      <dgm:spPr/>
      <dgm:t>
        <a:bodyPr/>
        <a:lstStyle/>
        <a:p>
          <a:pPr rtl="0"/>
          <a:r>
            <a:rPr lang="en-US" sz="700" dirty="0" smtClean="0"/>
            <a:t>Content and Metadata specifications</a:t>
          </a:r>
          <a:endParaRPr lang="en-US" sz="700" dirty="0"/>
        </a:p>
      </dgm:t>
    </dgm:pt>
    <dgm:pt modelId="{5C72623C-8355-5C44-9F47-4C6497091951}" type="parTrans" cxnId="{1790E1AD-5642-8243-9D5A-12EE86A12B11}">
      <dgm:prSet/>
      <dgm:spPr/>
      <dgm:t>
        <a:bodyPr/>
        <a:lstStyle/>
        <a:p>
          <a:endParaRPr lang="en-US" dirty="0"/>
        </a:p>
      </dgm:t>
    </dgm:pt>
    <dgm:pt modelId="{28802658-158F-7747-9FC4-0CF58A2AD4E8}" type="sibTrans" cxnId="{1790E1AD-5642-8243-9D5A-12EE86A12B11}">
      <dgm:prSet/>
      <dgm:spPr/>
      <dgm:t>
        <a:bodyPr/>
        <a:lstStyle/>
        <a:p>
          <a:endParaRPr lang="en-US"/>
        </a:p>
      </dgm:t>
    </dgm:pt>
    <dgm:pt modelId="{792E6498-7CBD-224F-8A78-BC930B8219B2}">
      <dgm:prSet custT="1"/>
      <dgm:spPr/>
      <dgm:t>
        <a:bodyPr/>
        <a:lstStyle/>
        <a:p>
          <a:pPr rtl="0"/>
          <a:r>
            <a:rPr lang="en-US" sz="700" dirty="0" smtClean="0"/>
            <a:t>Disaster Recovery</a:t>
          </a:r>
          <a:endParaRPr lang="en-US" sz="700" dirty="0"/>
        </a:p>
      </dgm:t>
    </dgm:pt>
    <dgm:pt modelId="{D4B2664A-6AB8-C944-B7FB-9762CDB8A47C}" type="parTrans" cxnId="{FED83B17-7D6B-AC4B-909B-3BDA82E63F40}">
      <dgm:prSet/>
      <dgm:spPr/>
      <dgm:t>
        <a:bodyPr/>
        <a:lstStyle/>
        <a:p>
          <a:endParaRPr lang="en-US" dirty="0"/>
        </a:p>
      </dgm:t>
    </dgm:pt>
    <dgm:pt modelId="{2EE40AB7-626D-D043-9B6E-C96509A71EDD}" type="sibTrans" cxnId="{FED83B17-7D6B-AC4B-909B-3BDA82E63F40}">
      <dgm:prSet/>
      <dgm:spPr/>
      <dgm:t>
        <a:bodyPr/>
        <a:lstStyle/>
        <a:p>
          <a:endParaRPr lang="en-US"/>
        </a:p>
      </dgm:t>
    </dgm:pt>
    <dgm:pt modelId="{848B8565-5279-2644-BC2B-198475F75038}">
      <dgm:prSet custT="1"/>
      <dgm:spPr/>
      <dgm:t>
        <a:bodyPr/>
        <a:lstStyle/>
        <a:p>
          <a:pPr rtl="0"/>
          <a:r>
            <a:rPr lang="en-US" sz="700" dirty="0" smtClean="0"/>
            <a:t>Processes for ensuring content integrity</a:t>
          </a:r>
          <a:endParaRPr lang="en-US" sz="700" dirty="0"/>
        </a:p>
      </dgm:t>
    </dgm:pt>
    <dgm:pt modelId="{DCA21759-EDE4-B24C-954D-B86FFBED75DB}" type="parTrans" cxnId="{555F602C-9507-6349-99DB-F3E4DA3ADD28}">
      <dgm:prSet/>
      <dgm:spPr/>
      <dgm:t>
        <a:bodyPr/>
        <a:lstStyle/>
        <a:p>
          <a:endParaRPr lang="en-US" dirty="0"/>
        </a:p>
      </dgm:t>
    </dgm:pt>
    <dgm:pt modelId="{C69806C1-879C-CA42-8FD5-295BD51275F8}" type="sibTrans" cxnId="{555F602C-9507-6349-99DB-F3E4DA3ADD28}">
      <dgm:prSet/>
      <dgm:spPr/>
      <dgm:t>
        <a:bodyPr/>
        <a:lstStyle/>
        <a:p>
          <a:endParaRPr lang="en-US"/>
        </a:p>
      </dgm:t>
    </dgm:pt>
    <dgm:pt modelId="{723A6C01-AFA5-2E4C-9F2E-C911D9493A21}">
      <dgm:prSet custT="1"/>
      <dgm:spPr>
        <a:solidFill>
          <a:srgbClr val="FF6600"/>
        </a:solidFill>
      </dgm:spPr>
      <dgm:t>
        <a:bodyPr/>
        <a:lstStyle/>
        <a:p>
          <a:pPr rtl="0"/>
          <a:r>
            <a:rPr lang="en-US" sz="1100" b="0" dirty="0" smtClean="0"/>
            <a:t>Rights Management</a:t>
          </a:r>
          <a:endParaRPr lang="en-US" sz="1100" b="0" dirty="0"/>
        </a:p>
      </dgm:t>
    </dgm:pt>
    <dgm:pt modelId="{30872887-977B-6A49-A606-63EF3F2B9C13}" type="parTrans" cxnId="{E9BCCDD9-D7C4-7E48-93EA-9DB908BBCF10}">
      <dgm:prSet/>
      <dgm:spPr/>
      <dgm:t>
        <a:bodyPr/>
        <a:lstStyle/>
        <a:p>
          <a:endParaRPr lang="en-US"/>
        </a:p>
      </dgm:t>
    </dgm:pt>
    <dgm:pt modelId="{A76432BC-A749-5346-994E-34DECFBDC073}" type="sibTrans" cxnId="{E9BCCDD9-D7C4-7E48-93EA-9DB908BBCF10}">
      <dgm:prSet/>
      <dgm:spPr/>
      <dgm:t>
        <a:bodyPr/>
        <a:lstStyle/>
        <a:p>
          <a:endParaRPr lang="en-US"/>
        </a:p>
      </dgm:t>
    </dgm:pt>
    <dgm:pt modelId="{758C1A13-45DE-9C42-A2C8-8133A42F8E08}">
      <dgm:prSet custT="1"/>
      <dgm:spPr/>
      <dgm:t>
        <a:bodyPr/>
        <a:lstStyle/>
        <a:p>
          <a:pPr rtl="0"/>
          <a:r>
            <a:rPr lang="en-US" sz="700" dirty="0" smtClean="0"/>
            <a:t>Copyright determination</a:t>
          </a:r>
          <a:endParaRPr lang="en-US" sz="700" dirty="0"/>
        </a:p>
      </dgm:t>
    </dgm:pt>
    <dgm:pt modelId="{25DEC108-858E-1641-AB28-B396026C1A62}" type="parTrans" cxnId="{23765AE2-0F83-4C41-A8E9-FF92F37AC2C3}">
      <dgm:prSet/>
      <dgm:spPr/>
      <dgm:t>
        <a:bodyPr/>
        <a:lstStyle/>
        <a:p>
          <a:endParaRPr lang="en-US" dirty="0"/>
        </a:p>
      </dgm:t>
    </dgm:pt>
    <dgm:pt modelId="{F2BE00CE-6FBF-D444-BB4A-2FCC1903E630}" type="sibTrans" cxnId="{23765AE2-0F83-4C41-A8E9-FF92F37AC2C3}">
      <dgm:prSet/>
      <dgm:spPr/>
      <dgm:t>
        <a:bodyPr/>
        <a:lstStyle/>
        <a:p>
          <a:endParaRPr lang="en-US"/>
        </a:p>
      </dgm:t>
    </dgm:pt>
    <dgm:pt modelId="{25707741-7D2F-F147-8618-99EE36BA8806}">
      <dgm:prSet custT="1"/>
      <dgm:spPr/>
      <dgm:t>
        <a:bodyPr/>
        <a:lstStyle/>
        <a:p>
          <a:pPr rtl="0"/>
          <a:r>
            <a:rPr lang="en-US" sz="700" dirty="0" smtClean="0"/>
            <a:t>Copyright review</a:t>
          </a:r>
          <a:endParaRPr lang="en-US" sz="700" dirty="0"/>
        </a:p>
      </dgm:t>
    </dgm:pt>
    <dgm:pt modelId="{F14CE192-20B4-2D47-9E73-755C8343DD93}" type="parTrans" cxnId="{88577326-E17E-E54F-936E-A7F8445D1CCE}">
      <dgm:prSet/>
      <dgm:spPr/>
      <dgm:t>
        <a:bodyPr/>
        <a:lstStyle/>
        <a:p>
          <a:endParaRPr lang="en-US" dirty="0"/>
        </a:p>
      </dgm:t>
    </dgm:pt>
    <dgm:pt modelId="{BA4358A7-0BC5-4045-8200-25E455218734}" type="sibTrans" cxnId="{88577326-E17E-E54F-936E-A7F8445D1CCE}">
      <dgm:prSet/>
      <dgm:spPr/>
      <dgm:t>
        <a:bodyPr/>
        <a:lstStyle/>
        <a:p>
          <a:endParaRPr lang="en-US"/>
        </a:p>
      </dgm:t>
    </dgm:pt>
    <dgm:pt modelId="{5A150B0B-6B6F-AD4A-901E-E4E9B609DC0A}">
      <dgm:prSet custT="1"/>
      <dgm:spPr/>
      <dgm:t>
        <a:bodyPr/>
        <a:lstStyle/>
        <a:p>
          <a:pPr rtl="0"/>
          <a:r>
            <a:rPr lang="en-US" sz="700" dirty="0" smtClean="0"/>
            <a:t>Copyright information management (database)</a:t>
          </a:r>
          <a:endParaRPr lang="en-US" sz="700" dirty="0"/>
        </a:p>
      </dgm:t>
    </dgm:pt>
    <dgm:pt modelId="{C588D624-1930-1C47-9F39-6FB68AFA0947}" type="parTrans" cxnId="{91A0E12C-276F-2249-945C-A38B6780FC0D}">
      <dgm:prSet/>
      <dgm:spPr/>
      <dgm:t>
        <a:bodyPr/>
        <a:lstStyle/>
        <a:p>
          <a:endParaRPr lang="en-US" dirty="0"/>
        </a:p>
      </dgm:t>
    </dgm:pt>
    <dgm:pt modelId="{5AA8F36E-C076-3742-BF42-D40D87FBE6AA}" type="sibTrans" cxnId="{91A0E12C-276F-2249-945C-A38B6780FC0D}">
      <dgm:prSet/>
      <dgm:spPr/>
      <dgm:t>
        <a:bodyPr/>
        <a:lstStyle/>
        <a:p>
          <a:endParaRPr lang="en-US"/>
        </a:p>
      </dgm:t>
    </dgm:pt>
    <dgm:pt modelId="{C9EC6FA0-6741-D749-888D-DD493B26B987}">
      <dgm:prSet custT="1"/>
      <dgm:spPr/>
      <dgm:t>
        <a:bodyPr/>
        <a:lstStyle/>
        <a:p>
          <a:pPr rtl="0"/>
          <a:r>
            <a:rPr lang="en-US" sz="700" dirty="0" smtClean="0"/>
            <a:t>Rightsholder permissions</a:t>
          </a:r>
          <a:endParaRPr lang="en-US" sz="700" dirty="0"/>
        </a:p>
      </dgm:t>
    </dgm:pt>
    <dgm:pt modelId="{CA54532A-D4F8-344B-A6F9-760D54129E27}" type="parTrans" cxnId="{4237E4A8-E9C6-104C-ABB0-B27313D40FBF}">
      <dgm:prSet/>
      <dgm:spPr/>
      <dgm:t>
        <a:bodyPr/>
        <a:lstStyle/>
        <a:p>
          <a:endParaRPr lang="en-US" dirty="0"/>
        </a:p>
      </dgm:t>
    </dgm:pt>
    <dgm:pt modelId="{64C28227-0B6F-7F48-B24D-0B3FB7115AFA}" type="sibTrans" cxnId="{4237E4A8-E9C6-104C-ABB0-B27313D40FBF}">
      <dgm:prSet/>
      <dgm:spPr/>
      <dgm:t>
        <a:bodyPr/>
        <a:lstStyle/>
        <a:p>
          <a:endParaRPr lang="en-US"/>
        </a:p>
      </dgm:t>
    </dgm:pt>
    <dgm:pt modelId="{8CBEF659-B8DE-474F-ACE3-EF9B5731D78E}">
      <dgm:prSet custT="1"/>
      <dgm:spPr>
        <a:solidFill>
          <a:srgbClr val="FF6600"/>
        </a:solidFill>
      </dgm:spPr>
      <dgm:t>
        <a:bodyPr/>
        <a:lstStyle/>
        <a:p>
          <a:pPr rtl="0"/>
          <a:r>
            <a:rPr lang="en-US" sz="1100" b="0" dirty="0" smtClean="0"/>
            <a:t>Bibliographic Data Management</a:t>
          </a:r>
          <a:endParaRPr lang="en-US" sz="1100" b="0" dirty="0"/>
        </a:p>
      </dgm:t>
    </dgm:pt>
    <dgm:pt modelId="{35E7566E-B752-8042-A57C-5CEC935F4F10}" type="parTrans" cxnId="{366F8D32-186D-8F43-8BE4-006526B5117A}">
      <dgm:prSet/>
      <dgm:spPr/>
      <dgm:t>
        <a:bodyPr/>
        <a:lstStyle/>
        <a:p>
          <a:endParaRPr lang="en-US"/>
        </a:p>
      </dgm:t>
    </dgm:pt>
    <dgm:pt modelId="{AFC3C75D-15A9-D141-8012-E289923DC91A}" type="sibTrans" cxnId="{366F8D32-186D-8F43-8BE4-006526B5117A}">
      <dgm:prSet/>
      <dgm:spPr/>
      <dgm:t>
        <a:bodyPr/>
        <a:lstStyle/>
        <a:p>
          <a:endParaRPr lang="en-US"/>
        </a:p>
      </dgm:t>
    </dgm:pt>
    <dgm:pt modelId="{EF2A6C7B-A66C-EC4C-9614-FB4698223750}">
      <dgm:prSet custT="1"/>
      <dgm:spPr/>
      <dgm:t>
        <a:bodyPr/>
        <a:lstStyle/>
        <a:p>
          <a:pPr rtl="0"/>
          <a:r>
            <a:rPr lang="en-US" sz="700" dirty="0" smtClean="0"/>
            <a:t>Entity description (record-level)</a:t>
          </a:r>
          <a:endParaRPr lang="en-US" sz="700" dirty="0"/>
        </a:p>
      </dgm:t>
    </dgm:pt>
    <dgm:pt modelId="{570BAD86-5046-514B-B15F-83E6B95C0EBC}" type="parTrans" cxnId="{CB68F859-A021-C94D-A5EC-C2D2621A683F}">
      <dgm:prSet/>
      <dgm:spPr/>
      <dgm:t>
        <a:bodyPr/>
        <a:lstStyle/>
        <a:p>
          <a:endParaRPr lang="en-US" dirty="0"/>
        </a:p>
      </dgm:t>
    </dgm:pt>
    <dgm:pt modelId="{449C4CD1-57D5-654A-A1FD-384D7D6FEF6B}" type="sibTrans" cxnId="{CB68F859-A021-C94D-A5EC-C2D2621A683F}">
      <dgm:prSet/>
      <dgm:spPr/>
      <dgm:t>
        <a:bodyPr/>
        <a:lstStyle/>
        <a:p>
          <a:endParaRPr lang="en-US"/>
        </a:p>
      </dgm:t>
    </dgm:pt>
    <dgm:pt modelId="{5EA3E9BA-6A1A-A540-B78E-5F101E2CB23E}">
      <dgm:prSet custT="1"/>
      <dgm:spPr/>
      <dgm:t>
        <a:bodyPr/>
        <a:lstStyle/>
        <a:p>
          <a:pPr rtl="0"/>
          <a:r>
            <a:rPr lang="en-US" sz="700" dirty="0" smtClean="0"/>
            <a:t>Object identification (item-level)</a:t>
          </a:r>
          <a:endParaRPr lang="en-US" sz="700" dirty="0"/>
        </a:p>
      </dgm:t>
    </dgm:pt>
    <dgm:pt modelId="{41F527FC-8E26-9140-BE05-BA062E5A89CB}" type="parTrans" cxnId="{3BC8BA52-88D4-1440-8B86-5A7DA31DFAA1}">
      <dgm:prSet/>
      <dgm:spPr/>
      <dgm:t>
        <a:bodyPr/>
        <a:lstStyle/>
        <a:p>
          <a:endParaRPr lang="en-US" dirty="0"/>
        </a:p>
      </dgm:t>
    </dgm:pt>
    <dgm:pt modelId="{70B55517-5645-EA45-9242-8634534DDC7E}" type="sibTrans" cxnId="{3BC8BA52-88D4-1440-8B86-5A7DA31DFAA1}">
      <dgm:prSet/>
      <dgm:spPr/>
      <dgm:t>
        <a:bodyPr/>
        <a:lstStyle/>
        <a:p>
          <a:endParaRPr lang="en-US"/>
        </a:p>
      </dgm:t>
    </dgm:pt>
    <dgm:pt modelId="{564963B9-B7D4-6746-ACB6-CA5988C55CD4}">
      <dgm:prSet custT="1"/>
      <dgm:spPr>
        <a:solidFill>
          <a:srgbClr val="FF6600"/>
        </a:solidFill>
      </dgm:spPr>
      <dgm:t>
        <a:bodyPr/>
        <a:lstStyle/>
        <a:p>
          <a:pPr rtl="0"/>
          <a:r>
            <a:rPr lang="en-US" sz="1100" b="0" dirty="0" smtClean="0"/>
            <a:t>Collection Development</a:t>
          </a:r>
          <a:endParaRPr lang="en-US" sz="1100" b="0" dirty="0"/>
        </a:p>
      </dgm:t>
    </dgm:pt>
    <dgm:pt modelId="{900E3CEA-7021-EA47-8F3E-118EF9028FFB}" type="parTrans" cxnId="{AD6496FE-249C-7A42-A2DB-8BCE3B30A590}">
      <dgm:prSet/>
      <dgm:spPr/>
      <dgm:t>
        <a:bodyPr/>
        <a:lstStyle/>
        <a:p>
          <a:endParaRPr lang="en-US"/>
        </a:p>
      </dgm:t>
    </dgm:pt>
    <dgm:pt modelId="{624AD022-8482-4B4C-9627-5BF14D9711B3}" type="sibTrans" cxnId="{AD6496FE-249C-7A42-A2DB-8BCE3B30A590}">
      <dgm:prSet/>
      <dgm:spPr/>
      <dgm:t>
        <a:bodyPr/>
        <a:lstStyle/>
        <a:p>
          <a:endParaRPr lang="en-US"/>
        </a:p>
      </dgm:t>
    </dgm:pt>
    <dgm:pt modelId="{305E8185-BD5D-A84B-9E52-74D380DB2ACA}">
      <dgm:prSet custT="1"/>
      <dgm:spPr/>
      <dgm:t>
        <a:bodyPr/>
        <a:lstStyle/>
        <a:p>
          <a:pPr rtl="0"/>
          <a:r>
            <a:rPr lang="en-US" sz="600" dirty="0" smtClean="0"/>
            <a:t>Digital</a:t>
          </a:r>
          <a:endParaRPr lang="en-US" sz="600" dirty="0"/>
        </a:p>
      </dgm:t>
    </dgm:pt>
    <dgm:pt modelId="{4C405AA8-CD12-7F42-8584-5367C06872BE}" type="parTrans" cxnId="{B572239A-4682-4243-9236-8243B2CE30D0}">
      <dgm:prSet/>
      <dgm:spPr/>
      <dgm:t>
        <a:bodyPr/>
        <a:lstStyle/>
        <a:p>
          <a:endParaRPr lang="en-US" dirty="0"/>
        </a:p>
      </dgm:t>
    </dgm:pt>
    <dgm:pt modelId="{7BDE27EB-01A6-7144-9814-25DBD549E45D}" type="sibTrans" cxnId="{B572239A-4682-4243-9236-8243B2CE30D0}">
      <dgm:prSet/>
      <dgm:spPr/>
      <dgm:t>
        <a:bodyPr/>
        <a:lstStyle/>
        <a:p>
          <a:endParaRPr lang="en-US"/>
        </a:p>
      </dgm:t>
    </dgm:pt>
    <dgm:pt modelId="{2A5FE7C7-E83A-4F4D-BAD7-7D859A9E053D}">
      <dgm:prSet custT="1"/>
      <dgm:spPr/>
      <dgm:t>
        <a:bodyPr/>
        <a:lstStyle/>
        <a:p>
          <a:pPr rtl="0"/>
          <a:r>
            <a:rPr lang="en-US" sz="600" dirty="0" smtClean="0"/>
            <a:t>Expansion beyond books and journals (born-digital, images and maps, audio)</a:t>
          </a:r>
          <a:endParaRPr lang="en-US" sz="600" dirty="0"/>
        </a:p>
      </dgm:t>
    </dgm:pt>
    <dgm:pt modelId="{3C928C5E-FEF7-AE41-8227-89A1F33F7212}" type="parTrans" cxnId="{30A0BCF4-D516-F24A-A927-C5342DD303CE}">
      <dgm:prSet/>
      <dgm:spPr/>
      <dgm:t>
        <a:bodyPr/>
        <a:lstStyle/>
        <a:p>
          <a:endParaRPr lang="en-US"/>
        </a:p>
      </dgm:t>
    </dgm:pt>
    <dgm:pt modelId="{CDD34384-F7A3-844F-AC89-8AB40DD9CEDD}" type="sibTrans" cxnId="{30A0BCF4-D516-F24A-A927-C5342DD303CE}">
      <dgm:prSet/>
      <dgm:spPr/>
      <dgm:t>
        <a:bodyPr/>
        <a:lstStyle/>
        <a:p>
          <a:endParaRPr lang="en-US"/>
        </a:p>
      </dgm:t>
    </dgm:pt>
    <dgm:pt modelId="{65F412A8-6814-2648-9B7E-BC062721478B}">
      <dgm:prSet custT="1"/>
      <dgm:spPr/>
      <dgm:t>
        <a:bodyPr/>
        <a:lstStyle/>
        <a:p>
          <a:pPr rtl="0"/>
          <a:r>
            <a:rPr lang="en-US" sz="600" dirty="0" smtClean="0"/>
            <a:t>Selection of content (for non-Google volume ingest and pilots projects) </a:t>
          </a:r>
          <a:endParaRPr lang="en-US" sz="600" dirty="0"/>
        </a:p>
      </dgm:t>
    </dgm:pt>
    <dgm:pt modelId="{B9C57C4A-95C7-1847-A2F4-1DD90B275834}" type="parTrans" cxnId="{AFDEEA92-5434-E242-9C9E-038B05340751}">
      <dgm:prSet/>
      <dgm:spPr/>
      <dgm:t>
        <a:bodyPr/>
        <a:lstStyle/>
        <a:p>
          <a:endParaRPr lang="en-US"/>
        </a:p>
      </dgm:t>
    </dgm:pt>
    <dgm:pt modelId="{CF95FB17-260B-714D-9F51-5996EC97B1B4}" type="sibTrans" cxnId="{AFDEEA92-5434-E242-9C9E-038B05340751}">
      <dgm:prSet/>
      <dgm:spPr/>
      <dgm:t>
        <a:bodyPr/>
        <a:lstStyle/>
        <a:p>
          <a:endParaRPr lang="en-US"/>
        </a:p>
      </dgm:t>
    </dgm:pt>
    <dgm:pt modelId="{A3CF8E25-7407-B749-8125-8CB2F849BCA2}">
      <dgm:prSet custT="1"/>
      <dgm:spPr/>
      <dgm:t>
        <a:bodyPr/>
        <a:lstStyle/>
        <a:p>
          <a:pPr rtl="0"/>
          <a:r>
            <a:rPr lang="en-US" sz="600" dirty="0" smtClean="0"/>
            <a:t>Print</a:t>
          </a:r>
          <a:endParaRPr lang="en-US" sz="600" dirty="0"/>
        </a:p>
      </dgm:t>
    </dgm:pt>
    <dgm:pt modelId="{AA7FA820-47CD-7E42-9D36-8E694877533E}" type="parTrans" cxnId="{24FDC39D-3D39-EE4C-9656-97DFAF2156C6}">
      <dgm:prSet/>
      <dgm:spPr/>
      <dgm:t>
        <a:bodyPr/>
        <a:lstStyle/>
        <a:p>
          <a:endParaRPr lang="en-US" dirty="0"/>
        </a:p>
      </dgm:t>
    </dgm:pt>
    <dgm:pt modelId="{AF0D50D9-71DB-0D4B-AF9D-1F55E5970420}" type="sibTrans" cxnId="{24FDC39D-3D39-EE4C-9656-97DFAF2156C6}">
      <dgm:prSet/>
      <dgm:spPr/>
      <dgm:t>
        <a:bodyPr/>
        <a:lstStyle/>
        <a:p>
          <a:endParaRPr lang="en-US"/>
        </a:p>
      </dgm:t>
    </dgm:pt>
    <dgm:pt modelId="{3634BA9F-EEFF-1F42-ACEF-E4821A08AF51}">
      <dgm:prSet custT="1"/>
      <dgm:spPr/>
      <dgm:t>
        <a:bodyPr/>
        <a:lstStyle/>
        <a:p>
          <a:pPr rtl="0"/>
          <a:r>
            <a:rPr lang="en-US" sz="600" dirty="0" smtClean="0"/>
            <a:t>Cloud Library (effect of digital on print)</a:t>
          </a:r>
          <a:endParaRPr lang="en-US" sz="600" dirty="0"/>
        </a:p>
      </dgm:t>
    </dgm:pt>
    <dgm:pt modelId="{D099A588-7186-A045-9C90-8DD34EC34924}" type="parTrans" cxnId="{85D654F8-1D88-9940-915A-38F6B0EA0396}">
      <dgm:prSet/>
      <dgm:spPr/>
      <dgm:t>
        <a:bodyPr/>
        <a:lstStyle/>
        <a:p>
          <a:endParaRPr lang="en-US"/>
        </a:p>
      </dgm:t>
    </dgm:pt>
    <dgm:pt modelId="{2911FDE3-B2E3-3641-9A96-E3903894BD2B}" type="sibTrans" cxnId="{85D654F8-1D88-9940-915A-38F6B0EA0396}">
      <dgm:prSet/>
      <dgm:spPr/>
      <dgm:t>
        <a:bodyPr/>
        <a:lstStyle/>
        <a:p>
          <a:endParaRPr lang="en-US"/>
        </a:p>
      </dgm:t>
    </dgm:pt>
    <dgm:pt modelId="{2842F808-0FF6-004C-BCEB-D8C6C29522AF}">
      <dgm:prSet custT="1"/>
      <dgm:spPr/>
      <dgm:t>
        <a:bodyPr/>
        <a:lstStyle/>
        <a:p>
          <a:r>
            <a:rPr lang="en-US" sz="700" dirty="0" smtClean="0"/>
            <a:t>Hardware selection and replacement</a:t>
          </a:r>
          <a:endParaRPr lang="en-US" sz="700" dirty="0"/>
        </a:p>
      </dgm:t>
    </dgm:pt>
    <dgm:pt modelId="{57D13E57-E9E4-D54F-B8AB-0E2E54810AE9}" type="parTrans" cxnId="{0B0DB00A-8070-5F4A-85C6-C3CBB24D5108}">
      <dgm:prSet/>
      <dgm:spPr/>
      <dgm:t>
        <a:bodyPr/>
        <a:lstStyle/>
        <a:p>
          <a:endParaRPr lang="en-US" dirty="0"/>
        </a:p>
      </dgm:t>
    </dgm:pt>
    <dgm:pt modelId="{2AFC6B46-A6C1-E741-830E-DA961C6E673E}" type="sibTrans" cxnId="{0B0DB00A-8070-5F4A-85C6-C3CBB24D5108}">
      <dgm:prSet/>
      <dgm:spPr/>
      <dgm:t>
        <a:bodyPr/>
        <a:lstStyle/>
        <a:p>
          <a:endParaRPr lang="en-US"/>
        </a:p>
      </dgm:t>
    </dgm:pt>
    <dgm:pt modelId="{464A0128-17B3-B247-BFC4-6CDB2A1825A2}">
      <dgm:prSet custT="1"/>
      <dgm:spPr>
        <a:solidFill>
          <a:srgbClr val="FF6600"/>
        </a:solidFill>
      </dgm:spPr>
      <dgm:t>
        <a:bodyPr/>
        <a:lstStyle/>
        <a:p>
          <a:pPr rtl="0"/>
          <a:r>
            <a:rPr lang="en-US" sz="1100" b="0" dirty="0" smtClean="0"/>
            <a:t>Enterprise Management</a:t>
          </a:r>
          <a:endParaRPr lang="en-US" sz="1100" b="0" dirty="0"/>
        </a:p>
      </dgm:t>
    </dgm:pt>
    <dgm:pt modelId="{8400DFF0-76F2-A24F-84EE-EF3D6AB02BF8}" type="parTrans" cxnId="{3A3E02BE-65A9-3142-A3A3-558E4C345311}">
      <dgm:prSet/>
      <dgm:spPr/>
      <dgm:t>
        <a:bodyPr/>
        <a:lstStyle/>
        <a:p>
          <a:endParaRPr lang="en-US"/>
        </a:p>
      </dgm:t>
    </dgm:pt>
    <dgm:pt modelId="{0C3FE9B1-D926-B748-BB9F-AD11AC9D104E}" type="sibTrans" cxnId="{3A3E02BE-65A9-3142-A3A3-558E4C345311}">
      <dgm:prSet/>
      <dgm:spPr/>
      <dgm:t>
        <a:bodyPr/>
        <a:lstStyle/>
        <a:p>
          <a:endParaRPr lang="en-US"/>
        </a:p>
      </dgm:t>
    </dgm:pt>
    <dgm:pt modelId="{10E7EDE7-4607-794B-B91D-37C230300DF1}">
      <dgm:prSet custT="1"/>
      <dgm:spPr/>
      <dgm:t>
        <a:bodyPr/>
        <a:lstStyle/>
        <a:p>
          <a:pPr rtl="0"/>
          <a:r>
            <a:rPr lang="en-US" sz="700" dirty="0" smtClean="0"/>
            <a:t>Communication and Coordination with partner institutions</a:t>
          </a:r>
          <a:endParaRPr lang="en-US" sz="700" dirty="0"/>
        </a:p>
      </dgm:t>
    </dgm:pt>
    <dgm:pt modelId="{8D33ADEE-CFE1-2348-B083-1CAF356A2D9D}" type="parTrans" cxnId="{9484AC6E-E802-8246-851C-16C0E1E21060}">
      <dgm:prSet/>
      <dgm:spPr/>
      <dgm:t>
        <a:bodyPr/>
        <a:lstStyle/>
        <a:p>
          <a:endParaRPr lang="en-US" dirty="0"/>
        </a:p>
      </dgm:t>
    </dgm:pt>
    <dgm:pt modelId="{61E02C89-6C63-7F44-9940-B698C2A42C7F}" type="sibTrans" cxnId="{9484AC6E-E802-8246-851C-16C0E1E21060}">
      <dgm:prSet/>
      <dgm:spPr/>
      <dgm:t>
        <a:bodyPr/>
        <a:lstStyle/>
        <a:p>
          <a:endParaRPr lang="en-US"/>
        </a:p>
      </dgm:t>
    </dgm:pt>
    <dgm:pt modelId="{C4AF5EA3-1516-7B4E-811B-7B2C257E3BF8}">
      <dgm:prSet custT="1"/>
      <dgm:spPr/>
      <dgm:t>
        <a:bodyPr/>
        <a:lstStyle/>
        <a:p>
          <a:pPr rtl="0"/>
          <a:r>
            <a:rPr lang="en-US" sz="700" dirty="0" smtClean="0"/>
            <a:t>Hardware configuration and maintenance</a:t>
          </a:r>
          <a:endParaRPr lang="en-US" sz="700" dirty="0"/>
        </a:p>
      </dgm:t>
    </dgm:pt>
    <dgm:pt modelId="{3D70F378-9C9A-BC4C-9574-2D629AF6216C}" type="parTrans" cxnId="{6011513C-4169-E741-A996-F3E826BC67C2}">
      <dgm:prSet/>
      <dgm:spPr/>
      <dgm:t>
        <a:bodyPr/>
        <a:lstStyle/>
        <a:p>
          <a:endParaRPr lang="en-US" dirty="0"/>
        </a:p>
      </dgm:t>
    </dgm:pt>
    <dgm:pt modelId="{C058306C-EA7F-1140-BD19-3B7873BD0BEE}" type="sibTrans" cxnId="{6011513C-4169-E741-A996-F3E826BC67C2}">
      <dgm:prSet/>
      <dgm:spPr/>
      <dgm:t>
        <a:bodyPr/>
        <a:lstStyle/>
        <a:p>
          <a:endParaRPr lang="en-US"/>
        </a:p>
      </dgm:t>
    </dgm:pt>
    <dgm:pt modelId="{CFED6016-2E2F-B34A-B17D-A834FD40B049}">
      <dgm:prSet custT="1"/>
      <dgm:spPr/>
      <dgm:t>
        <a:bodyPr/>
        <a:lstStyle/>
        <a:p>
          <a:pPr rtl="0"/>
          <a:r>
            <a:rPr lang="en-US" sz="700" dirty="0" smtClean="0"/>
            <a:t>Project management</a:t>
          </a:r>
          <a:endParaRPr lang="en-US" sz="700" dirty="0"/>
        </a:p>
      </dgm:t>
    </dgm:pt>
    <dgm:pt modelId="{C621948E-239F-7349-8DF6-F04C5378D437}" type="parTrans" cxnId="{FEB4C3A4-0A14-CF46-8D38-5B6AE1115437}">
      <dgm:prSet/>
      <dgm:spPr/>
      <dgm:t>
        <a:bodyPr/>
        <a:lstStyle/>
        <a:p>
          <a:endParaRPr lang="en-US" dirty="0"/>
        </a:p>
      </dgm:t>
    </dgm:pt>
    <dgm:pt modelId="{F056187D-1CE9-7246-AFC8-B9A59133E907}" type="sibTrans" cxnId="{FEB4C3A4-0A14-CF46-8D38-5B6AE1115437}">
      <dgm:prSet/>
      <dgm:spPr/>
      <dgm:t>
        <a:bodyPr/>
        <a:lstStyle/>
        <a:p>
          <a:endParaRPr lang="en-US"/>
        </a:p>
      </dgm:t>
    </dgm:pt>
    <dgm:pt modelId="{7468C07B-99E9-B043-979A-9D5572F15D19}">
      <dgm:prSet custT="1"/>
      <dgm:spPr/>
      <dgm:t>
        <a:bodyPr/>
        <a:lstStyle/>
        <a:p>
          <a:pPr rtl="0"/>
          <a:r>
            <a:rPr lang="en-US" sz="700" dirty="0" smtClean="0"/>
            <a:t>Data availability</a:t>
          </a:r>
          <a:endParaRPr lang="en-US" sz="700" dirty="0"/>
        </a:p>
      </dgm:t>
    </dgm:pt>
    <dgm:pt modelId="{1B6C0B9F-0DE7-7141-87BC-2E8F09919D63}" type="parTrans" cxnId="{07440B9C-F60F-7546-98CF-5B5800191583}">
      <dgm:prSet/>
      <dgm:spPr/>
      <dgm:t>
        <a:bodyPr/>
        <a:lstStyle/>
        <a:p>
          <a:endParaRPr lang="en-US" dirty="0"/>
        </a:p>
      </dgm:t>
    </dgm:pt>
    <dgm:pt modelId="{B6F43C51-0FE2-B747-94B3-23A76F217AFB}" type="sibTrans" cxnId="{07440B9C-F60F-7546-98CF-5B5800191583}">
      <dgm:prSet/>
      <dgm:spPr/>
      <dgm:t>
        <a:bodyPr/>
        <a:lstStyle/>
        <a:p>
          <a:endParaRPr lang="en-US"/>
        </a:p>
      </dgm:t>
    </dgm:pt>
    <dgm:pt modelId="{070DE7F0-A603-CD4F-A3BE-7E363A0ED4FA}" type="pres">
      <dgm:prSet presAssocID="{DA5565DC-7B63-214B-9922-635705627F13}" presName="diagram" presStyleCnt="0">
        <dgm:presLayoutVars>
          <dgm:chPref val="1"/>
          <dgm:dir/>
          <dgm:animOne val="branch"/>
          <dgm:animLvl val="lvl"/>
          <dgm:resizeHandles/>
        </dgm:presLayoutVars>
      </dgm:prSet>
      <dgm:spPr/>
      <dgm:t>
        <a:bodyPr/>
        <a:lstStyle/>
        <a:p>
          <a:endParaRPr lang="en-US"/>
        </a:p>
      </dgm:t>
    </dgm:pt>
    <dgm:pt modelId="{78CB160F-E6FE-B840-88CA-CEAC6A831DE8}" type="pres">
      <dgm:prSet presAssocID="{7F25C4B6-9FE1-9D45-8FED-26FB26C87E9C}" presName="root" presStyleCnt="0"/>
      <dgm:spPr/>
      <dgm:t>
        <a:bodyPr/>
        <a:lstStyle/>
        <a:p>
          <a:endParaRPr lang="en-US"/>
        </a:p>
      </dgm:t>
    </dgm:pt>
    <dgm:pt modelId="{D893DA5A-9AE1-9B45-A6DC-D4C85A71F3F7}" type="pres">
      <dgm:prSet presAssocID="{7F25C4B6-9FE1-9D45-8FED-26FB26C87E9C}" presName="rootComposite" presStyleCnt="0"/>
      <dgm:spPr/>
      <dgm:t>
        <a:bodyPr/>
        <a:lstStyle/>
        <a:p>
          <a:endParaRPr lang="en-US"/>
        </a:p>
      </dgm:t>
    </dgm:pt>
    <dgm:pt modelId="{23B07207-05DF-724D-BABE-97D4B8412992}" type="pres">
      <dgm:prSet presAssocID="{7F25C4B6-9FE1-9D45-8FED-26FB26C87E9C}" presName="rootText" presStyleLbl="node1" presStyleIdx="0" presStyleCnt="7"/>
      <dgm:spPr/>
      <dgm:t>
        <a:bodyPr/>
        <a:lstStyle/>
        <a:p>
          <a:endParaRPr lang="en-US"/>
        </a:p>
      </dgm:t>
    </dgm:pt>
    <dgm:pt modelId="{397B58CD-CBCC-F542-8BE7-5C36DE9E3EF9}" type="pres">
      <dgm:prSet presAssocID="{7F25C4B6-9FE1-9D45-8FED-26FB26C87E9C}" presName="rootConnector" presStyleLbl="node1" presStyleIdx="0" presStyleCnt="7"/>
      <dgm:spPr/>
      <dgm:t>
        <a:bodyPr/>
        <a:lstStyle/>
        <a:p>
          <a:endParaRPr lang="en-US"/>
        </a:p>
      </dgm:t>
    </dgm:pt>
    <dgm:pt modelId="{10C6038A-5863-C74D-98E8-379EC16CCC21}" type="pres">
      <dgm:prSet presAssocID="{7F25C4B6-9FE1-9D45-8FED-26FB26C87E9C}" presName="childShape" presStyleCnt="0"/>
      <dgm:spPr/>
      <dgm:t>
        <a:bodyPr/>
        <a:lstStyle/>
        <a:p>
          <a:endParaRPr lang="en-US"/>
        </a:p>
      </dgm:t>
    </dgm:pt>
    <dgm:pt modelId="{57A49D40-F242-1944-9619-991C32A5E003}" type="pres">
      <dgm:prSet presAssocID="{43B7E9EA-F61D-2A48-A4F5-55B83F308065}" presName="Name13" presStyleLbl="parChTrans1D2" presStyleIdx="0" presStyleCnt="25"/>
      <dgm:spPr/>
      <dgm:t>
        <a:bodyPr/>
        <a:lstStyle/>
        <a:p>
          <a:endParaRPr lang="en-US"/>
        </a:p>
      </dgm:t>
    </dgm:pt>
    <dgm:pt modelId="{492D0B4D-0308-4044-8A40-DDCF58043227}" type="pres">
      <dgm:prSet presAssocID="{E9CB7B48-AA5A-3449-8879-19C627051648}" presName="childText" presStyleLbl="bgAcc1" presStyleIdx="0" presStyleCnt="25" custScaleY="44679">
        <dgm:presLayoutVars>
          <dgm:bulletEnabled val="1"/>
        </dgm:presLayoutVars>
      </dgm:prSet>
      <dgm:spPr/>
      <dgm:t>
        <a:bodyPr/>
        <a:lstStyle/>
        <a:p>
          <a:endParaRPr lang="en-US"/>
        </a:p>
      </dgm:t>
    </dgm:pt>
    <dgm:pt modelId="{12516021-C434-BC4E-B8A5-E973229C958C}" type="pres">
      <dgm:prSet presAssocID="{CBABCA1F-027B-034B-B586-2E7D66C1FCDD}" presName="Name13" presStyleLbl="parChTrans1D2" presStyleIdx="1" presStyleCnt="25"/>
      <dgm:spPr/>
      <dgm:t>
        <a:bodyPr/>
        <a:lstStyle/>
        <a:p>
          <a:endParaRPr lang="en-US"/>
        </a:p>
      </dgm:t>
    </dgm:pt>
    <dgm:pt modelId="{279191D7-9FCE-9B4C-8C02-58E4E904319B}" type="pres">
      <dgm:prSet presAssocID="{EBA58638-F8A9-AF43-9DCA-157EC1080C77}" presName="childText" presStyleLbl="bgAcc1" presStyleIdx="1" presStyleCnt="25" custScaleY="38532">
        <dgm:presLayoutVars>
          <dgm:bulletEnabled val="1"/>
        </dgm:presLayoutVars>
      </dgm:prSet>
      <dgm:spPr/>
      <dgm:t>
        <a:bodyPr/>
        <a:lstStyle/>
        <a:p>
          <a:endParaRPr lang="en-US"/>
        </a:p>
      </dgm:t>
    </dgm:pt>
    <dgm:pt modelId="{6DE4F9D1-E5ED-FB45-BCCB-F334B5A35988}" type="pres">
      <dgm:prSet presAssocID="{82856E1F-4ADC-2348-91FA-7B54D8AF9D12}" presName="Name13" presStyleLbl="parChTrans1D2" presStyleIdx="2" presStyleCnt="25"/>
      <dgm:spPr/>
      <dgm:t>
        <a:bodyPr/>
        <a:lstStyle/>
        <a:p>
          <a:endParaRPr lang="en-US"/>
        </a:p>
      </dgm:t>
    </dgm:pt>
    <dgm:pt modelId="{1C4B6904-8838-B74D-9E04-14A316D2E461}" type="pres">
      <dgm:prSet presAssocID="{0CCC21C3-8803-D74E-B907-33A8226F61F7}" presName="childText" presStyleLbl="bgAcc1" presStyleIdx="2" presStyleCnt="25" custScaleY="35332" custLinFactNeighborY="0">
        <dgm:presLayoutVars>
          <dgm:bulletEnabled val="1"/>
        </dgm:presLayoutVars>
      </dgm:prSet>
      <dgm:spPr/>
      <dgm:t>
        <a:bodyPr/>
        <a:lstStyle/>
        <a:p>
          <a:endParaRPr lang="en-US"/>
        </a:p>
      </dgm:t>
    </dgm:pt>
    <dgm:pt modelId="{A1532355-7E4D-FC4B-B01E-29B330F180A9}" type="pres">
      <dgm:prSet presAssocID="{8FC23BEF-4ABE-354B-9254-3F4D98E5111A}" presName="Name13" presStyleLbl="parChTrans1D2" presStyleIdx="3" presStyleCnt="25"/>
      <dgm:spPr/>
      <dgm:t>
        <a:bodyPr/>
        <a:lstStyle/>
        <a:p>
          <a:endParaRPr lang="en-US"/>
        </a:p>
      </dgm:t>
    </dgm:pt>
    <dgm:pt modelId="{7918935D-1641-104D-B9CB-35E2B96BB852}" type="pres">
      <dgm:prSet presAssocID="{5DBFFFCD-5F7B-E846-94FD-A703CDAD0208}" presName="childText" presStyleLbl="bgAcc1" presStyleIdx="3" presStyleCnt="25" custScaleY="47545">
        <dgm:presLayoutVars>
          <dgm:bulletEnabled val="1"/>
        </dgm:presLayoutVars>
      </dgm:prSet>
      <dgm:spPr/>
      <dgm:t>
        <a:bodyPr/>
        <a:lstStyle/>
        <a:p>
          <a:endParaRPr lang="en-US"/>
        </a:p>
      </dgm:t>
    </dgm:pt>
    <dgm:pt modelId="{9D2F17F4-3A72-664F-8485-648C870BA14E}" type="pres">
      <dgm:prSet presAssocID="{464A0128-17B3-B247-BFC4-6CDB2A1825A2}" presName="root" presStyleCnt="0"/>
      <dgm:spPr/>
      <dgm:t>
        <a:bodyPr/>
        <a:lstStyle/>
        <a:p>
          <a:endParaRPr lang="en-US"/>
        </a:p>
      </dgm:t>
    </dgm:pt>
    <dgm:pt modelId="{D6DE01DE-9C4D-7543-80D8-0F98E6CB16B3}" type="pres">
      <dgm:prSet presAssocID="{464A0128-17B3-B247-BFC4-6CDB2A1825A2}" presName="rootComposite" presStyleCnt="0"/>
      <dgm:spPr/>
      <dgm:t>
        <a:bodyPr/>
        <a:lstStyle/>
        <a:p>
          <a:endParaRPr lang="en-US"/>
        </a:p>
      </dgm:t>
    </dgm:pt>
    <dgm:pt modelId="{464B975A-B1F4-A447-87F9-67107A5976FA}" type="pres">
      <dgm:prSet presAssocID="{464A0128-17B3-B247-BFC4-6CDB2A1825A2}" presName="rootText" presStyleLbl="node1" presStyleIdx="1" presStyleCnt="7"/>
      <dgm:spPr/>
      <dgm:t>
        <a:bodyPr/>
        <a:lstStyle/>
        <a:p>
          <a:endParaRPr lang="en-US"/>
        </a:p>
      </dgm:t>
    </dgm:pt>
    <dgm:pt modelId="{1DDCA105-AF12-D14E-851E-14FC72428FFE}" type="pres">
      <dgm:prSet presAssocID="{464A0128-17B3-B247-BFC4-6CDB2A1825A2}" presName="rootConnector" presStyleLbl="node1" presStyleIdx="1" presStyleCnt="7"/>
      <dgm:spPr/>
      <dgm:t>
        <a:bodyPr/>
        <a:lstStyle/>
        <a:p>
          <a:endParaRPr lang="en-US"/>
        </a:p>
      </dgm:t>
    </dgm:pt>
    <dgm:pt modelId="{4B462D01-5F6A-9443-ABB6-3FAEE98BE8D5}" type="pres">
      <dgm:prSet presAssocID="{464A0128-17B3-B247-BFC4-6CDB2A1825A2}" presName="childShape" presStyleCnt="0"/>
      <dgm:spPr/>
      <dgm:t>
        <a:bodyPr/>
        <a:lstStyle/>
        <a:p>
          <a:endParaRPr lang="en-US"/>
        </a:p>
      </dgm:t>
    </dgm:pt>
    <dgm:pt modelId="{90B604BF-3883-EA4F-BD84-A1548FEE6AC9}" type="pres">
      <dgm:prSet presAssocID="{8D33ADEE-CFE1-2348-B083-1CAF356A2D9D}" presName="Name13" presStyleLbl="parChTrans1D2" presStyleIdx="4" presStyleCnt="25"/>
      <dgm:spPr/>
      <dgm:t>
        <a:bodyPr/>
        <a:lstStyle/>
        <a:p>
          <a:endParaRPr lang="en-US"/>
        </a:p>
      </dgm:t>
    </dgm:pt>
    <dgm:pt modelId="{3CE6254B-3745-634F-8505-267B830E279D}" type="pres">
      <dgm:prSet presAssocID="{10E7EDE7-4607-794B-B91D-37C230300DF1}" presName="childText" presStyleLbl="bgAcc1" presStyleIdx="4" presStyleCnt="25" custScaleY="86666">
        <dgm:presLayoutVars>
          <dgm:bulletEnabled val="1"/>
        </dgm:presLayoutVars>
      </dgm:prSet>
      <dgm:spPr/>
      <dgm:t>
        <a:bodyPr/>
        <a:lstStyle/>
        <a:p>
          <a:endParaRPr lang="en-US"/>
        </a:p>
      </dgm:t>
    </dgm:pt>
    <dgm:pt modelId="{9CC332B9-CDC8-DC46-BB5A-CC1757D60BAF}" type="pres">
      <dgm:prSet presAssocID="{C621948E-239F-7349-8DF6-F04C5378D437}" presName="Name13" presStyleLbl="parChTrans1D2" presStyleIdx="5" presStyleCnt="25"/>
      <dgm:spPr/>
      <dgm:t>
        <a:bodyPr/>
        <a:lstStyle/>
        <a:p>
          <a:endParaRPr lang="en-US"/>
        </a:p>
      </dgm:t>
    </dgm:pt>
    <dgm:pt modelId="{EA131102-941B-F748-B7A2-19899F2B213C}" type="pres">
      <dgm:prSet presAssocID="{CFED6016-2E2F-B34A-B17D-A834FD40B049}" presName="childText" presStyleLbl="bgAcc1" presStyleIdx="5" presStyleCnt="25" custScaleY="51999">
        <dgm:presLayoutVars>
          <dgm:bulletEnabled val="1"/>
        </dgm:presLayoutVars>
      </dgm:prSet>
      <dgm:spPr/>
      <dgm:t>
        <a:bodyPr/>
        <a:lstStyle/>
        <a:p>
          <a:endParaRPr lang="en-US"/>
        </a:p>
      </dgm:t>
    </dgm:pt>
    <dgm:pt modelId="{73804C20-CB63-F247-95B5-1BA25CFA7B14}" type="pres">
      <dgm:prSet presAssocID="{9FFAF61F-4B87-B347-9E05-ED1D273D569A}" presName="root" presStyleCnt="0"/>
      <dgm:spPr/>
      <dgm:t>
        <a:bodyPr/>
        <a:lstStyle/>
        <a:p>
          <a:endParaRPr lang="en-US"/>
        </a:p>
      </dgm:t>
    </dgm:pt>
    <dgm:pt modelId="{FD340580-DEFF-3642-877F-BC9512503609}" type="pres">
      <dgm:prSet presAssocID="{9FFAF61F-4B87-B347-9E05-ED1D273D569A}" presName="rootComposite" presStyleCnt="0"/>
      <dgm:spPr/>
      <dgm:t>
        <a:bodyPr/>
        <a:lstStyle/>
        <a:p>
          <a:endParaRPr lang="en-US"/>
        </a:p>
      </dgm:t>
    </dgm:pt>
    <dgm:pt modelId="{6A92457D-5E1F-154F-B2BB-A95748F3C49D}" type="pres">
      <dgm:prSet presAssocID="{9FFAF61F-4B87-B347-9E05-ED1D273D569A}" presName="rootText" presStyleLbl="node1" presStyleIdx="2" presStyleCnt="7"/>
      <dgm:spPr/>
      <dgm:t>
        <a:bodyPr/>
        <a:lstStyle/>
        <a:p>
          <a:endParaRPr lang="en-US"/>
        </a:p>
      </dgm:t>
    </dgm:pt>
    <dgm:pt modelId="{31C44A8F-913B-804C-BA6B-15545BAB1BA9}" type="pres">
      <dgm:prSet presAssocID="{9FFAF61F-4B87-B347-9E05-ED1D273D569A}" presName="rootConnector" presStyleLbl="node1" presStyleIdx="2" presStyleCnt="7"/>
      <dgm:spPr/>
      <dgm:t>
        <a:bodyPr/>
        <a:lstStyle/>
        <a:p>
          <a:endParaRPr lang="en-US"/>
        </a:p>
      </dgm:t>
    </dgm:pt>
    <dgm:pt modelId="{EDA06CDB-6FF6-4E4B-B284-0FD46782A8A9}" type="pres">
      <dgm:prSet presAssocID="{9FFAF61F-4B87-B347-9E05-ED1D273D569A}" presName="childShape" presStyleCnt="0"/>
      <dgm:spPr/>
      <dgm:t>
        <a:bodyPr/>
        <a:lstStyle/>
        <a:p>
          <a:endParaRPr lang="en-US"/>
        </a:p>
      </dgm:t>
    </dgm:pt>
    <dgm:pt modelId="{F0E0F8CE-E480-7D45-9E29-77296974CE5F}" type="pres">
      <dgm:prSet presAssocID="{3D70F378-9C9A-BC4C-9574-2D629AF6216C}" presName="Name13" presStyleLbl="parChTrans1D2" presStyleIdx="6" presStyleCnt="25"/>
      <dgm:spPr/>
      <dgm:t>
        <a:bodyPr/>
        <a:lstStyle/>
        <a:p>
          <a:endParaRPr lang="en-US"/>
        </a:p>
      </dgm:t>
    </dgm:pt>
    <dgm:pt modelId="{4136FA10-C492-A142-9A56-E8E9CD2AFE81}" type="pres">
      <dgm:prSet presAssocID="{C4AF5EA3-1516-7B4E-811B-7B2C257E3BF8}" presName="childText" presStyleLbl="bgAcc1" presStyleIdx="6" presStyleCnt="25">
        <dgm:presLayoutVars>
          <dgm:bulletEnabled val="1"/>
        </dgm:presLayoutVars>
      </dgm:prSet>
      <dgm:spPr/>
      <dgm:t>
        <a:bodyPr/>
        <a:lstStyle/>
        <a:p>
          <a:endParaRPr lang="en-US"/>
        </a:p>
      </dgm:t>
    </dgm:pt>
    <dgm:pt modelId="{E9C3FE51-6F8D-3542-B094-8BF0F4AE9FAF}" type="pres">
      <dgm:prSet presAssocID="{C122D823-589B-1245-A84D-E58AD274532C}" presName="Name13" presStyleLbl="parChTrans1D2" presStyleIdx="7" presStyleCnt="25"/>
      <dgm:spPr/>
      <dgm:t>
        <a:bodyPr/>
        <a:lstStyle/>
        <a:p>
          <a:endParaRPr lang="en-US"/>
        </a:p>
      </dgm:t>
    </dgm:pt>
    <dgm:pt modelId="{A099B19B-7D0B-7C47-9787-8E2B778B0D14}" type="pres">
      <dgm:prSet presAssocID="{157912B8-D1C4-B944-82DC-8AF61878886E}" presName="childText" presStyleLbl="bgAcc1" presStyleIdx="7" presStyleCnt="25" custScaleY="103978">
        <dgm:presLayoutVars>
          <dgm:bulletEnabled val="1"/>
        </dgm:presLayoutVars>
      </dgm:prSet>
      <dgm:spPr/>
      <dgm:t>
        <a:bodyPr/>
        <a:lstStyle/>
        <a:p>
          <a:endParaRPr lang="en-US"/>
        </a:p>
      </dgm:t>
    </dgm:pt>
    <dgm:pt modelId="{7578690C-E784-EC4D-A98C-FA262BEB8678}" type="pres">
      <dgm:prSet presAssocID="{11B570C1-7C74-4346-9909-4ABA3405BB28}" presName="Name13" presStyleLbl="parChTrans1D2" presStyleIdx="8" presStyleCnt="25"/>
      <dgm:spPr/>
      <dgm:t>
        <a:bodyPr/>
        <a:lstStyle/>
        <a:p>
          <a:endParaRPr lang="en-US"/>
        </a:p>
      </dgm:t>
    </dgm:pt>
    <dgm:pt modelId="{606FC04B-01C0-FC4D-95C1-15485DE482D9}" type="pres">
      <dgm:prSet presAssocID="{349DF8B4-8594-024C-88BD-B059B0A2264C}" presName="childText" presStyleLbl="bgAcc1" presStyleIdx="8" presStyleCnt="25" custScaleY="55344">
        <dgm:presLayoutVars>
          <dgm:bulletEnabled val="1"/>
        </dgm:presLayoutVars>
      </dgm:prSet>
      <dgm:spPr/>
      <dgm:t>
        <a:bodyPr/>
        <a:lstStyle/>
        <a:p>
          <a:endParaRPr lang="en-US"/>
        </a:p>
      </dgm:t>
    </dgm:pt>
    <dgm:pt modelId="{9021A06F-D14B-E741-9B97-62EEDC28A089}" type="pres">
      <dgm:prSet presAssocID="{7FB6714C-2BD1-3343-967B-DBA61117F860}" presName="Name13" presStyleLbl="parChTrans1D2" presStyleIdx="9" presStyleCnt="25"/>
      <dgm:spPr/>
      <dgm:t>
        <a:bodyPr/>
        <a:lstStyle/>
        <a:p>
          <a:endParaRPr lang="en-US"/>
        </a:p>
      </dgm:t>
    </dgm:pt>
    <dgm:pt modelId="{5842F9E1-4E99-124A-922F-7AB634714F4D}" type="pres">
      <dgm:prSet presAssocID="{FD55FDB8-D640-0C49-8803-C32D1AF59293}" presName="childText" presStyleLbl="bgAcc1" presStyleIdx="9" presStyleCnt="25" custScaleY="52103">
        <dgm:presLayoutVars>
          <dgm:bulletEnabled val="1"/>
        </dgm:presLayoutVars>
      </dgm:prSet>
      <dgm:spPr/>
      <dgm:t>
        <a:bodyPr/>
        <a:lstStyle/>
        <a:p>
          <a:endParaRPr lang="en-US"/>
        </a:p>
      </dgm:t>
    </dgm:pt>
    <dgm:pt modelId="{2DC557C0-6816-9546-96D7-9FFFA65E4858}" type="pres">
      <dgm:prSet presAssocID="{7389572F-C312-254E-8B1C-21C0F8B35B01}" presName="Name13" presStyleLbl="parChTrans1D2" presStyleIdx="10" presStyleCnt="25"/>
      <dgm:spPr/>
      <dgm:t>
        <a:bodyPr/>
        <a:lstStyle/>
        <a:p>
          <a:endParaRPr lang="en-US"/>
        </a:p>
      </dgm:t>
    </dgm:pt>
    <dgm:pt modelId="{698D169A-F2D6-EA40-B725-FD3B1B30C5E2}" type="pres">
      <dgm:prSet presAssocID="{D53878B3-0F02-9A42-9E72-02C8B8A457EF}" presName="childText" presStyleLbl="bgAcc1" presStyleIdx="10" presStyleCnt="25" custScaleY="49722">
        <dgm:presLayoutVars>
          <dgm:bulletEnabled val="1"/>
        </dgm:presLayoutVars>
      </dgm:prSet>
      <dgm:spPr/>
      <dgm:t>
        <a:bodyPr/>
        <a:lstStyle/>
        <a:p>
          <a:endParaRPr lang="en-US"/>
        </a:p>
      </dgm:t>
    </dgm:pt>
    <dgm:pt modelId="{10E63120-E47D-D947-853C-58D254648FA7}" type="pres">
      <dgm:prSet presAssocID="{4E19A5FB-AF71-964E-AACF-1CD34ADB8A54}" presName="root" presStyleCnt="0"/>
      <dgm:spPr/>
      <dgm:t>
        <a:bodyPr/>
        <a:lstStyle/>
        <a:p>
          <a:endParaRPr lang="en-US"/>
        </a:p>
      </dgm:t>
    </dgm:pt>
    <dgm:pt modelId="{004CE8AC-8F8D-E540-ABFF-59CE0E6C6DA5}" type="pres">
      <dgm:prSet presAssocID="{4E19A5FB-AF71-964E-AACF-1CD34ADB8A54}" presName="rootComposite" presStyleCnt="0"/>
      <dgm:spPr/>
      <dgm:t>
        <a:bodyPr/>
        <a:lstStyle/>
        <a:p>
          <a:endParaRPr lang="en-US"/>
        </a:p>
      </dgm:t>
    </dgm:pt>
    <dgm:pt modelId="{A5EBEEAB-75CC-1F45-AF28-967430064879}" type="pres">
      <dgm:prSet presAssocID="{4E19A5FB-AF71-964E-AACF-1CD34ADB8A54}" presName="rootText" presStyleLbl="node1" presStyleIdx="3" presStyleCnt="7"/>
      <dgm:spPr/>
      <dgm:t>
        <a:bodyPr/>
        <a:lstStyle/>
        <a:p>
          <a:endParaRPr lang="en-US"/>
        </a:p>
      </dgm:t>
    </dgm:pt>
    <dgm:pt modelId="{B2977671-2E80-6C4B-9C6A-C5208A5E8EAE}" type="pres">
      <dgm:prSet presAssocID="{4E19A5FB-AF71-964E-AACF-1CD34ADB8A54}" presName="rootConnector" presStyleLbl="node1" presStyleIdx="3" presStyleCnt="7"/>
      <dgm:spPr/>
      <dgm:t>
        <a:bodyPr/>
        <a:lstStyle/>
        <a:p>
          <a:endParaRPr lang="en-US"/>
        </a:p>
      </dgm:t>
    </dgm:pt>
    <dgm:pt modelId="{0CDD2BE0-1723-DF4F-9324-E3D1EF61119A}" type="pres">
      <dgm:prSet presAssocID="{4E19A5FB-AF71-964E-AACF-1CD34ADB8A54}" presName="childShape" presStyleCnt="0"/>
      <dgm:spPr/>
      <dgm:t>
        <a:bodyPr/>
        <a:lstStyle/>
        <a:p>
          <a:endParaRPr lang="en-US"/>
        </a:p>
      </dgm:t>
    </dgm:pt>
    <dgm:pt modelId="{A86E1EC0-7A88-4E4D-9ECF-0C459233947D}" type="pres">
      <dgm:prSet presAssocID="{9AF691AF-A5C1-4141-903D-43D285599E09}" presName="Name13" presStyleLbl="parChTrans1D2" presStyleIdx="11" presStyleCnt="25"/>
      <dgm:spPr/>
      <dgm:t>
        <a:bodyPr/>
        <a:lstStyle/>
        <a:p>
          <a:endParaRPr lang="en-US"/>
        </a:p>
      </dgm:t>
    </dgm:pt>
    <dgm:pt modelId="{17375A64-7673-0E46-BC28-106D06CBE26B}" type="pres">
      <dgm:prSet presAssocID="{13C7FC47-DF33-F142-B2E9-42B70B3BEB5C}" presName="childText" presStyleLbl="bgAcc1" presStyleIdx="11" presStyleCnt="25" custScaleY="125101">
        <dgm:presLayoutVars>
          <dgm:bulletEnabled val="1"/>
        </dgm:presLayoutVars>
      </dgm:prSet>
      <dgm:spPr/>
      <dgm:t>
        <a:bodyPr/>
        <a:lstStyle/>
        <a:p>
          <a:endParaRPr lang="en-US"/>
        </a:p>
      </dgm:t>
    </dgm:pt>
    <dgm:pt modelId="{1F44A6B1-4B83-3C4D-A862-B39535DE0B19}" type="pres">
      <dgm:prSet presAssocID="{57D13E57-E9E4-D54F-B8AB-0E2E54810AE9}" presName="Name13" presStyleLbl="parChTrans1D2" presStyleIdx="12" presStyleCnt="25"/>
      <dgm:spPr/>
      <dgm:t>
        <a:bodyPr/>
        <a:lstStyle/>
        <a:p>
          <a:endParaRPr lang="en-US"/>
        </a:p>
      </dgm:t>
    </dgm:pt>
    <dgm:pt modelId="{3A33718F-649D-7B4A-A8DB-416C3450D653}" type="pres">
      <dgm:prSet presAssocID="{2842F808-0FF6-004C-BCEB-D8C6C29522AF}" presName="childText" presStyleLbl="bgAcc1" presStyleIdx="12" presStyleCnt="25">
        <dgm:presLayoutVars>
          <dgm:bulletEnabled val="1"/>
        </dgm:presLayoutVars>
      </dgm:prSet>
      <dgm:spPr/>
      <dgm:t>
        <a:bodyPr/>
        <a:lstStyle/>
        <a:p>
          <a:endParaRPr lang="en-US"/>
        </a:p>
      </dgm:t>
    </dgm:pt>
    <dgm:pt modelId="{8EA6674C-4631-2C4C-9C32-EC30E1D668AD}" type="pres">
      <dgm:prSet presAssocID="{5C72623C-8355-5C44-9F47-4C6497091951}" presName="Name13" presStyleLbl="parChTrans1D2" presStyleIdx="13" presStyleCnt="25"/>
      <dgm:spPr/>
      <dgm:t>
        <a:bodyPr/>
        <a:lstStyle/>
        <a:p>
          <a:endParaRPr lang="en-US"/>
        </a:p>
      </dgm:t>
    </dgm:pt>
    <dgm:pt modelId="{1DEB6C7B-78F8-6C46-B79E-0A9DEECC37DB}" type="pres">
      <dgm:prSet presAssocID="{26756CE7-C418-014B-9998-2AEF49393517}" presName="childText" presStyleLbl="bgAcc1" presStyleIdx="13" presStyleCnt="25" custScaleY="73974">
        <dgm:presLayoutVars>
          <dgm:bulletEnabled val="1"/>
        </dgm:presLayoutVars>
      </dgm:prSet>
      <dgm:spPr/>
      <dgm:t>
        <a:bodyPr/>
        <a:lstStyle/>
        <a:p>
          <a:endParaRPr lang="en-US"/>
        </a:p>
      </dgm:t>
    </dgm:pt>
    <dgm:pt modelId="{96C9631B-05FB-964E-9FE5-6F05CBFDFDFC}" type="pres">
      <dgm:prSet presAssocID="{D4B2664A-6AB8-C944-B7FB-9762CDB8A47C}" presName="Name13" presStyleLbl="parChTrans1D2" presStyleIdx="14" presStyleCnt="25"/>
      <dgm:spPr/>
      <dgm:t>
        <a:bodyPr/>
        <a:lstStyle/>
        <a:p>
          <a:endParaRPr lang="en-US"/>
        </a:p>
      </dgm:t>
    </dgm:pt>
    <dgm:pt modelId="{59CBF361-8A9F-4E44-872F-B06E2ABAE468}" type="pres">
      <dgm:prSet presAssocID="{792E6498-7CBD-224F-8A78-BC930B8219B2}" presName="childText" presStyleLbl="bgAcc1" presStyleIdx="14" presStyleCnt="25" custScaleY="41182">
        <dgm:presLayoutVars>
          <dgm:bulletEnabled val="1"/>
        </dgm:presLayoutVars>
      </dgm:prSet>
      <dgm:spPr/>
      <dgm:t>
        <a:bodyPr/>
        <a:lstStyle/>
        <a:p>
          <a:endParaRPr lang="en-US"/>
        </a:p>
      </dgm:t>
    </dgm:pt>
    <dgm:pt modelId="{8CFD54FA-994B-C54D-AA21-0F429CE7AD2D}" type="pres">
      <dgm:prSet presAssocID="{DCA21759-EDE4-B24C-954D-B86FFBED75DB}" presName="Name13" presStyleLbl="parChTrans1D2" presStyleIdx="15" presStyleCnt="25"/>
      <dgm:spPr/>
      <dgm:t>
        <a:bodyPr/>
        <a:lstStyle/>
        <a:p>
          <a:endParaRPr lang="en-US"/>
        </a:p>
      </dgm:t>
    </dgm:pt>
    <dgm:pt modelId="{3B8C0068-89BE-894E-99A8-486B4E221FB7}" type="pres">
      <dgm:prSet presAssocID="{848B8565-5279-2644-BC2B-198475F75038}" presName="childText" presStyleLbl="bgAcc1" presStyleIdx="15" presStyleCnt="25" custScaleY="74433">
        <dgm:presLayoutVars>
          <dgm:bulletEnabled val="1"/>
        </dgm:presLayoutVars>
      </dgm:prSet>
      <dgm:spPr/>
      <dgm:t>
        <a:bodyPr/>
        <a:lstStyle/>
        <a:p>
          <a:endParaRPr lang="en-US"/>
        </a:p>
      </dgm:t>
    </dgm:pt>
    <dgm:pt modelId="{CF8DF3E1-F7B7-3D46-B429-44F6EA011275}" type="pres">
      <dgm:prSet presAssocID="{723A6C01-AFA5-2E4C-9F2E-C911D9493A21}" presName="root" presStyleCnt="0"/>
      <dgm:spPr/>
      <dgm:t>
        <a:bodyPr/>
        <a:lstStyle/>
        <a:p>
          <a:endParaRPr lang="en-US"/>
        </a:p>
      </dgm:t>
    </dgm:pt>
    <dgm:pt modelId="{E8F7C8DD-EA98-3E44-B5D3-BB07693E855F}" type="pres">
      <dgm:prSet presAssocID="{723A6C01-AFA5-2E4C-9F2E-C911D9493A21}" presName="rootComposite" presStyleCnt="0"/>
      <dgm:spPr/>
      <dgm:t>
        <a:bodyPr/>
        <a:lstStyle/>
        <a:p>
          <a:endParaRPr lang="en-US"/>
        </a:p>
      </dgm:t>
    </dgm:pt>
    <dgm:pt modelId="{B2EF33BB-8A92-E847-ADF9-06B9A606F55E}" type="pres">
      <dgm:prSet presAssocID="{723A6C01-AFA5-2E4C-9F2E-C911D9493A21}" presName="rootText" presStyleLbl="node1" presStyleIdx="4" presStyleCnt="7"/>
      <dgm:spPr/>
      <dgm:t>
        <a:bodyPr/>
        <a:lstStyle/>
        <a:p>
          <a:endParaRPr lang="en-US"/>
        </a:p>
      </dgm:t>
    </dgm:pt>
    <dgm:pt modelId="{C1E8B0FC-700A-8642-8DA4-2FC5FD793897}" type="pres">
      <dgm:prSet presAssocID="{723A6C01-AFA5-2E4C-9F2E-C911D9493A21}" presName="rootConnector" presStyleLbl="node1" presStyleIdx="4" presStyleCnt="7"/>
      <dgm:spPr/>
      <dgm:t>
        <a:bodyPr/>
        <a:lstStyle/>
        <a:p>
          <a:endParaRPr lang="en-US"/>
        </a:p>
      </dgm:t>
    </dgm:pt>
    <dgm:pt modelId="{489A2F65-6296-064D-8085-28C6BDF3B002}" type="pres">
      <dgm:prSet presAssocID="{723A6C01-AFA5-2E4C-9F2E-C911D9493A21}" presName="childShape" presStyleCnt="0"/>
      <dgm:spPr/>
      <dgm:t>
        <a:bodyPr/>
        <a:lstStyle/>
        <a:p>
          <a:endParaRPr lang="en-US"/>
        </a:p>
      </dgm:t>
    </dgm:pt>
    <dgm:pt modelId="{18ED3F83-01EA-534D-BBB4-7C04F17E1A6B}" type="pres">
      <dgm:prSet presAssocID="{25DEC108-858E-1641-AB28-B396026C1A62}" presName="Name13" presStyleLbl="parChTrans1D2" presStyleIdx="16" presStyleCnt="25"/>
      <dgm:spPr/>
      <dgm:t>
        <a:bodyPr/>
        <a:lstStyle/>
        <a:p>
          <a:endParaRPr lang="en-US"/>
        </a:p>
      </dgm:t>
    </dgm:pt>
    <dgm:pt modelId="{05E90DE2-E704-4C47-A325-F50F8AB6AFFE}" type="pres">
      <dgm:prSet presAssocID="{758C1A13-45DE-9C42-A2C8-8133A42F8E08}" presName="childText" presStyleLbl="bgAcc1" presStyleIdx="16" presStyleCnt="25" custScaleY="70300">
        <dgm:presLayoutVars>
          <dgm:bulletEnabled val="1"/>
        </dgm:presLayoutVars>
      </dgm:prSet>
      <dgm:spPr/>
      <dgm:t>
        <a:bodyPr/>
        <a:lstStyle/>
        <a:p>
          <a:endParaRPr lang="en-US"/>
        </a:p>
      </dgm:t>
    </dgm:pt>
    <dgm:pt modelId="{CEF72CAA-D8D3-9B47-B2EB-FCF3000F8CAA}" type="pres">
      <dgm:prSet presAssocID="{F14CE192-20B4-2D47-9E73-755C8343DD93}" presName="Name13" presStyleLbl="parChTrans1D2" presStyleIdx="17" presStyleCnt="25"/>
      <dgm:spPr/>
      <dgm:t>
        <a:bodyPr/>
        <a:lstStyle/>
        <a:p>
          <a:endParaRPr lang="en-US"/>
        </a:p>
      </dgm:t>
    </dgm:pt>
    <dgm:pt modelId="{129B9945-A8E2-004B-A30B-AFEDA8B8B01B}" type="pres">
      <dgm:prSet presAssocID="{25707741-7D2F-F147-8618-99EE36BA8806}" presName="childText" presStyleLbl="bgAcc1" presStyleIdx="17" presStyleCnt="25" custScaleY="52802">
        <dgm:presLayoutVars>
          <dgm:bulletEnabled val="1"/>
        </dgm:presLayoutVars>
      </dgm:prSet>
      <dgm:spPr/>
      <dgm:t>
        <a:bodyPr/>
        <a:lstStyle/>
        <a:p>
          <a:endParaRPr lang="en-US"/>
        </a:p>
      </dgm:t>
    </dgm:pt>
    <dgm:pt modelId="{DE285464-DAD0-DD44-95D9-00A740033B3B}" type="pres">
      <dgm:prSet presAssocID="{C588D624-1930-1C47-9F39-6FB68AFA0947}" presName="Name13" presStyleLbl="parChTrans1D2" presStyleIdx="18" presStyleCnt="25"/>
      <dgm:spPr/>
      <dgm:t>
        <a:bodyPr/>
        <a:lstStyle/>
        <a:p>
          <a:endParaRPr lang="en-US"/>
        </a:p>
      </dgm:t>
    </dgm:pt>
    <dgm:pt modelId="{9CDFFB20-12A0-2E40-B482-1630ECFD99E0}" type="pres">
      <dgm:prSet presAssocID="{5A150B0B-6B6F-AD4A-901E-E4E9B609DC0A}" presName="childText" presStyleLbl="bgAcc1" presStyleIdx="18" presStyleCnt="25">
        <dgm:presLayoutVars>
          <dgm:bulletEnabled val="1"/>
        </dgm:presLayoutVars>
      </dgm:prSet>
      <dgm:spPr/>
      <dgm:t>
        <a:bodyPr/>
        <a:lstStyle/>
        <a:p>
          <a:endParaRPr lang="en-US"/>
        </a:p>
      </dgm:t>
    </dgm:pt>
    <dgm:pt modelId="{89A96C46-6B5F-DB42-9772-EAAEE282EDAE}" type="pres">
      <dgm:prSet presAssocID="{CA54532A-D4F8-344B-A6F9-760D54129E27}" presName="Name13" presStyleLbl="parChTrans1D2" presStyleIdx="19" presStyleCnt="25"/>
      <dgm:spPr/>
      <dgm:t>
        <a:bodyPr/>
        <a:lstStyle/>
        <a:p>
          <a:endParaRPr lang="en-US"/>
        </a:p>
      </dgm:t>
    </dgm:pt>
    <dgm:pt modelId="{C1FE451C-0DD7-844F-A8C5-212BC144E82A}" type="pres">
      <dgm:prSet presAssocID="{C9EC6FA0-6741-D749-888D-DD493B26B987}" presName="childText" presStyleLbl="bgAcc1" presStyleIdx="19" presStyleCnt="25" custScaleY="72536">
        <dgm:presLayoutVars>
          <dgm:bulletEnabled val="1"/>
        </dgm:presLayoutVars>
      </dgm:prSet>
      <dgm:spPr/>
      <dgm:t>
        <a:bodyPr/>
        <a:lstStyle/>
        <a:p>
          <a:endParaRPr lang="en-US"/>
        </a:p>
      </dgm:t>
    </dgm:pt>
    <dgm:pt modelId="{16564D9E-2EA2-CE4A-B572-49760CF6700F}" type="pres">
      <dgm:prSet presAssocID="{8CBEF659-B8DE-474F-ACE3-EF9B5731D78E}" presName="root" presStyleCnt="0"/>
      <dgm:spPr/>
      <dgm:t>
        <a:bodyPr/>
        <a:lstStyle/>
        <a:p>
          <a:endParaRPr lang="en-US"/>
        </a:p>
      </dgm:t>
    </dgm:pt>
    <dgm:pt modelId="{2FDC4863-113B-1942-AE0C-392F2D52D256}" type="pres">
      <dgm:prSet presAssocID="{8CBEF659-B8DE-474F-ACE3-EF9B5731D78E}" presName="rootComposite" presStyleCnt="0"/>
      <dgm:spPr/>
      <dgm:t>
        <a:bodyPr/>
        <a:lstStyle/>
        <a:p>
          <a:endParaRPr lang="en-US"/>
        </a:p>
      </dgm:t>
    </dgm:pt>
    <dgm:pt modelId="{7B7CB193-A965-8647-847E-E0457BF05ADD}" type="pres">
      <dgm:prSet presAssocID="{8CBEF659-B8DE-474F-ACE3-EF9B5731D78E}" presName="rootText" presStyleLbl="node1" presStyleIdx="5" presStyleCnt="7"/>
      <dgm:spPr/>
      <dgm:t>
        <a:bodyPr/>
        <a:lstStyle/>
        <a:p>
          <a:endParaRPr lang="en-US"/>
        </a:p>
      </dgm:t>
    </dgm:pt>
    <dgm:pt modelId="{8EE86F84-07E4-8A48-B1F1-D5AD08B4F35F}" type="pres">
      <dgm:prSet presAssocID="{8CBEF659-B8DE-474F-ACE3-EF9B5731D78E}" presName="rootConnector" presStyleLbl="node1" presStyleIdx="5" presStyleCnt="7"/>
      <dgm:spPr/>
      <dgm:t>
        <a:bodyPr/>
        <a:lstStyle/>
        <a:p>
          <a:endParaRPr lang="en-US"/>
        </a:p>
      </dgm:t>
    </dgm:pt>
    <dgm:pt modelId="{109476AB-583B-D84B-A48B-4B760443A7AE}" type="pres">
      <dgm:prSet presAssocID="{8CBEF659-B8DE-474F-ACE3-EF9B5731D78E}" presName="childShape" presStyleCnt="0"/>
      <dgm:spPr/>
      <dgm:t>
        <a:bodyPr/>
        <a:lstStyle/>
        <a:p>
          <a:endParaRPr lang="en-US"/>
        </a:p>
      </dgm:t>
    </dgm:pt>
    <dgm:pt modelId="{E034B8F0-AA26-754B-80FA-AAE542306F85}" type="pres">
      <dgm:prSet presAssocID="{570BAD86-5046-514B-B15F-83E6B95C0EBC}" presName="Name13" presStyleLbl="parChTrans1D2" presStyleIdx="20" presStyleCnt="25"/>
      <dgm:spPr/>
      <dgm:t>
        <a:bodyPr/>
        <a:lstStyle/>
        <a:p>
          <a:endParaRPr lang="en-US"/>
        </a:p>
      </dgm:t>
    </dgm:pt>
    <dgm:pt modelId="{D95308FE-1288-DD4D-8869-4F87BBA4BF18}" type="pres">
      <dgm:prSet presAssocID="{EF2A6C7B-A66C-EC4C-9614-FB4698223750}" presName="childText" presStyleLbl="bgAcc1" presStyleIdx="20" presStyleCnt="25" custScaleY="65354">
        <dgm:presLayoutVars>
          <dgm:bulletEnabled val="1"/>
        </dgm:presLayoutVars>
      </dgm:prSet>
      <dgm:spPr/>
      <dgm:t>
        <a:bodyPr/>
        <a:lstStyle/>
        <a:p>
          <a:endParaRPr lang="en-US"/>
        </a:p>
      </dgm:t>
    </dgm:pt>
    <dgm:pt modelId="{BE288EAE-FE47-E443-9800-EEC44772B30A}" type="pres">
      <dgm:prSet presAssocID="{41F527FC-8E26-9140-BE05-BA062E5A89CB}" presName="Name13" presStyleLbl="parChTrans1D2" presStyleIdx="21" presStyleCnt="25"/>
      <dgm:spPr/>
      <dgm:t>
        <a:bodyPr/>
        <a:lstStyle/>
        <a:p>
          <a:endParaRPr lang="en-US"/>
        </a:p>
      </dgm:t>
    </dgm:pt>
    <dgm:pt modelId="{14ED2EEC-DD12-C94E-AE6B-3A4E211268BD}" type="pres">
      <dgm:prSet presAssocID="{5EA3E9BA-6A1A-A540-B78E-5F101E2CB23E}" presName="childText" presStyleLbl="bgAcc1" presStyleIdx="21" presStyleCnt="25" custScaleY="68982">
        <dgm:presLayoutVars>
          <dgm:bulletEnabled val="1"/>
        </dgm:presLayoutVars>
      </dgm:prSet>
      <dgm:spPr/>
      <dgm:t>
        <a:bodyPr/>
        <a:lstStyle/>
        <a:p>
          <a:endParaRPr lang="en-US"/>
        </a:p>
      </dgm:t>
    </dgm:pt>
    <dgm:pt modelId="{0B55A1DD-AF49-9A42-81FD-63609E0FD8EC}" type="pres">
      <dgm:prSet presAssocID="{1B6C0B9F-0DE7-7141-87BC-2E8F09919D63}" presName="Name13" presStyleLbl="parChTrans1D2" presStyleIdx="22" presStyleCnt="25"/>
      <dgm:spPr/>
      <dgm:t>
        <a:bodyPr/>
        <a:lstStyle/>
        <a:p>
          <a:endParaRPr lang="en-US"/>
        </a:p>
      </dgm:t>
    </dgm:pt>
    <dgm:pt modelId="{93FDF5E5-4667-6D49-8B0E-0D543F35AAF6}" type="pres">
      <dgm:prSet presAssocID="{7468C07B-99E9-B043-979A-9D5572F15D19}" presName="childText" presStyleLbl="bgAcc1" presStyleIdx="22" presStyleCnt="25" custScaleY="59689">
        <dgm:presLayoutVars>
          <dgm:bulletEnabled val="1"/>
        </dgm:presLayoutVars>
      </dgm:prSet>
      <dgm:spPr/>
      <dgm:t>
        <a:bodyPr/>
        <a:lstStyle/>
        <a:p>
          <a:endParaRPr lang="en-US"/>
        </a:p>
      </dgm:t>
    </dgm:pt>
    <dgm:pt modelId="{F523FE84-C155-9342-8038-D24C40FA536F}" type="pres">
      <dgm:prSet presAssocID="{564963B9-B7D4-6746-ACB6-CA5988C55CD4}" presName="root" presStyleCnt="0"/>
      <dgm:spPr/>
      <dgm:t>
        <a:bodyPr/>
        <a:lstStyle/>
        <a:p>
          <a:endParaRPr lang="en-US"/>
        </a:p>
      </dgm:t>
    </dgm:pt>
    <dgm:pt modelId="{2BBA1376-E516-0B47-804B-5013A4B12598}" type="pres">
      <dgm:prSet presAssocID="{564963B9-B7D4-6746-ACB6-CA5988C55CD4}" presName="rootComposite" presStyleCnt="0"/>
      <dgm:spPr/>
      <dgm:t>
        <a:bodyPr/>
        <a:lstStyle/>
        <a:p>
          <a:endParaRPr lang="en-US"/>
        </a:p>
      </dgm:t>
    </dgm:pt>
    <dgm:pt modelId="{4CCEE535-8FA8-9045-8F45-432FDBB7A18F}" type="pres">
      <dgm:prSet presAssocID="{564963B9-B7D4-6746-ACB6-CA5988C55CD4}" presName="rootText" presStyleLbl="node1" presStyleIdx="6" presStyleCnt="7"/>
      <dgm:spPr/>
      <dgm:t>
        <a:bodyPr/>
        <a:lstStyle/>
        <a:p>
          <a:endParaRPr lang="en-US"/>
        </a:p>
      </dgm:t>
    </dgm:pt>
    <dgm:pt modelId="{210706D0-D530-9743-81BA-FD2D82AD0386}" type="pres">
      <dgm:prSet presAssocID="{564963B9-B7D4-6746-ACB6-CA5988C55CD4}" presName="rootConnector" presStyleLbl="node1" presStyleIdx="6" presStyleCnt="7"/>
      <dgm:spPr/>
      <dgm:t>
        <a:bodyPr/>
        <a:lstStyle/>
        <a:p>
          <a:endParaRPr lang="en-US"/>
        </a:p>
      </dgm:t>
    </dgm:pt>
    <dgm:pt modelId="{99A61C65-68E4-DF46-BB5C-B655CB3E4218}" type="pres">
      <dgm:prSet presAssocID="{564963B9-B7D4-6746-ACB6-CA5988C55CD4}" presName="childShape" presStyleCnt="0"/>
      <dgm:spPr/>
      <dgm:t>
        <a:bodyPr/>
        <a:lstStyle/>
        <a:p>
          <a:endParaRPr lang="en-US"/>
        </a:p>
      </dgm:t>
    </dgm:pt>
    <dgm:pt modelId="{A87A083A-099A-C045-A24B-82452CFDC930}" type="pres">
      <dgm:prSet presAssocID="{4C405AA8-CD12-7F42-8584-5367C06872BE}" presName="Name13" presStyleLbl="parChTrans1D2" presStyleIdx="23" presStyleCnt="25"/>
      <dgm:spPr/>
      <dgm:t>
        <a:bodyPr/>
        <a:lstStyle/>
        <a:p>
          <a:endParaRPr lang="en-US"/>
        </a:p>
      </dgm:t>
    </dgm:pt>
    <dgm:pt modelId="{D320E919-5FE3-E845-A105-33ACAF1EDD67}" type="pres">
      <dgm:prSet presAssocID="{305E8185-BD5D-A84B-9E52-74D380DB2ACA}" presName="childText" presStyleLbl="bgAcc1" presStyleIdx="23" presStyleCnt="25" custScaleX="96767" custScaleY="197521">
        <dgm:presLayoutVars>
          <dgm:bulletEnabled val="1"/>
        </dgm:presLayoutVars>
      </dgm:prSet>
      <dgm:spPr/>
      <dgm:t>
        <a:bodyPr/>
        <a:lstStyle/>
        <a:p>
          <a:endParaRPr lang="en-US"/>
        </a:p>
      </dgm:t>
    </dgm:pt>
    <dgm:pt modelId="{05706CD7-C796-1F4D-A6B1-1EE63B434392}" type="pres">
      <dgm:prSet presAssocID="{AA7FA820-47CD-7E42-9D36-8E694877533E}" presName="Name13" presStyleLbl="parChTrans1D2" presStyleIdx="24" presStyleCnt="25"/>
      <dgm:spPr/>
      <dgm:t>
        <a:bodyPr/>
        <a:lstStyle/>
        <a:p>
          <a:endParaRPr lang="en-US"/>
        </a:p>
      </dgm:t>
    </dgm:pt>
    <dgm:pt modelId="{55D39100-197B-8847-97E7-42838E8B294C}" type="pres">
      <dgm:prSet presAssocID="{A3CF8E25-7407-B749-8125-8CB2F849BCA2}" presName="childText" presStyleLbl="bgAcc1" presStyleIdx="24" presStyleCnt="25" custScaleX="100209" custScaleY="81787">
        <dgm:presLayoutVars>
          <dgm:bulletEnabled val="1"/>
        </dgm:presLayoutVars>
      </dgm:prSet>
      <dgm:spPr/>
      <dgm:t>
        <a:bodyPr/>
        <a:lstStyle/>
        <a:p>
          <a:endParaRPr lang="en-US"/>
        </a:p>
      </dgm:t>
    </dgm:pt>
  </dgm:ptLst>
  <dgm:cxnLst>
    <dgm:cxn modelId="{B572239A-4682-4243-9236-8243B2CE30D0}" srcId="{564963B9-B7D4-6746-ACB6-CA5988C55CD4}" destId="{305E8185-BD5D-A84B-9E52-74D380DB2ACA}" srcOrd="0" destOrd="0" parTransId="{4C405AA8-CD12-7F42-8584-5367C06872BE}" sibTransId="{7BDE27EB-01A6-7144-9814-25DBD549E45D}"/>
    <dgm:cxn modelId="{B6CF4E89-89A3-9F49-9CE5-4CE51E7742F9}" srcId="{DA5565DC-7B63-214B-9922-635705627F13}" destId="{7F25C4B6-9FE1-9D45-8FED-26FB26C87E9C}" srcOrd="0" destOrd="0" parTransId="{EDB19796-5E8B-224D-941A-3DF2EB39E5F1}" sibTransId="{D50BECB1-D4F0-B94E-8E08-8DA201B13C95}"/>
    <dgm:cxn modelId="{D5BDF4BC-B425-A142-B25F-545D40DD0AFF}" type="presOf" srcId="{7F25C4B6-9FE1-9D45-8FED-26FB26C87E9C}" destId="{397B58CD-CBCC-F542-8BE7-5C36DE9E3EF9}" srcOrd="1" destOrd="0" presId="urn:microsoft.com/office/officeart/2005/8/layout/hierarchy3"/>
    <dgm:cxn modelId="{349D97D3-19BB-3743-9E0B-7EE0E1E766E9}" type="presOf" srcId="{7FB6714C-2BD1-3343-967B-DBA61117F860}" destId="{9021A06F-D14B-E741-9B97-62EEDC28A089}" srcOrd="0" destOrd="0" presId="urn:microsoft.com/office/officeart/2005/8/layout/hierarchy3"/>
    <dgm:cxn modelId="{C4A87CE7-21B2-5A4D-98C6-FD8482C5A096}" type="presOf" srcId="{464A0128-17B3-B247-BFC4-6CDB2A1825A2}" destId="{1DDCA105-AF12-D14E-851E-14FC72428FFE}" srcOrd="1" destOrd="0" presId="urn:microsoft.com/office/officeart/2005/8/layout/hierarchy3"/>
    <dgm:cxn modelId="{A6A7A078-6747-6047-B2A2-DB99C433CBE0}" srcId="{9FFAF61F-4B87-B347-9E05-ED1D273D569A}" destId="{157912B8-D1C4-B944-82DC-8AF61878886E}" srcOrd="1" destOrd="0" parTransId="{C122D823-589B-1245-A84D-E58AD274532C}" sibTransId="{833A3996-1F1B-9243-8EDA-A5121BC4A09F}"/>
    <dgm:cxn modelId="{CC8550EA-92FD-1E4D-84A2-A2A03732A00F}" type="presOf" srcId="{25707741-7D2F-F147-8618-99EE36BA8806}" destId="{129B9945-A8E2-004B-A30B-AFEDA8B8B01B}" srcOrd="0" destOrd="0" presId="urn:microsoft.com/office/officeart/2005/8/layout/hierarchy3"/>
    <dgm:cxn modelId="{2CB2AC36-9321-2544-B075-8C99B1083959}" type="presOf" srcId="{564963B9-B7D4-6746-ACB6-CA5988C55CD4}" destId="{210706D0-D530-9743-81BA-FD2D82AD0386}" srcOrd="1" destOrd="0" presId="urn:microsoft.com/office/officeart/2005/8/layout/hierarchy3"/>
    <dgm:cxn modelId="{9C51787C-4D26-2544-B6EF-D86F5FCAF8CB}" type="presOf" srcId="{11B570C1-7C74-4346-9909-4ABA3405BB28}" destId="{7578690C-E784-EC4D-A98C-FA262BEB8678}" srcOrd="0" destOrd="0" presId="urn:microsoft.com/office/officeart/2005/8/layout/hierarchy3"/>
    <dgm:cxn modelId="{C7872E63-F8C7-E34F-8218-1FAD1B33F432}" type="presOf" srcId="{C9EC6FA0-6741-D749-888D-DD493B26B987}" destId="{C1FE451C-0DD7-844F-A8C5-212BC144E82A}" srcOrd="0" destOrd="0" presId="urn:microsoft.com/office/officeart/2005/8/layout/hierarchy3"/>
    <dgm:cxn modelId="{07E6C6C8-FB60-C245-8646-96D86B0B8913}" type="presOf" srcId="{7389572F-C312-254E-8B1C-21C0F8B35B01}" destId="{2DC557C0-6816-9546-96D7-9FFFA65E4858}" srcOrd="0" destOrd="0" presId="urn:microsoft.com/office/officeart/2005/8/layout/hierarchy3"/>
    <dgm:cxn modelId="{8FD521E0-2911-B349-8768-AABFFD7778C8}" type="presOf" srcId="{A3CF8E25-7407-B749-8125-8CB2F849BCA2}" destId="{55D39100-197B-8847-97E7-42838E8B294C}" srcOrd="0" destOrd="0" presId="urn:microsoft.com/office/officeart/2005/8/layout/hierarchy3"/>
    <dgm:cxn modelId="{4CAB2A5C-3A50-EE4F-9509-C9092DA54A5F}" type="presOf" srcId="{7468C07B-99E9-B043-979A-9D5572F15D19}" destId="{93FDF5E5-4667-6D49-8B0E-0D543F35AAF6}" srcOrd="0" destOrd="0" presId="urn:microsoft.com/office/officeart/2005/8/layout/hierarchy3"/>
    <dgm:cxn modelId="{E97642C1-97EE-2441-9BCB-A92743264A3F}" srcId="{7F25C4B6-9FE1-9D45-8FED-26FB26C87E9C}" destId="{EBA58638-F8A9-AF43-9DCA-157EC1080C77}" srcOrd="1" destOrd="0" parTransId="{CBABCA1F-027B-034B-B586-2E7D66C1FCDD}" sibTransId="{B34D6581-96D8-0243-BDF5-3828CB7E9AAB}"/>
    <dgm:cxn modelId="{E59BF302-97DE-2748-B90A-8C780ACB64BF}" type="presOf" srcId="{7F25C4B6-9FE1-9D45-8FED-26FB26C87E9C}" destId="{23B07207-05DF-724D-BABE-97D4B8412992}" srcOrd="0" destOrd="0" presId="urn:microsoft.com/office/officeart/2005/8/layout/hierarchy3"/>
    <dgm:cxn modelId="{91A0E12C-276F-2249-945C-A38B6780FC0D}" srcId="{723A6C01-AFA5-2E4C-9F2E-C911D9493A21}" destId="{5A150B0B-6B6F-AD4A-901E-E4E9B609DC0A}" srcOrd="2" destOrd="0" parTransId="{C588D624-1930-1C47-9F39-6FB68AFA0947}" sibTransId="{5AA8F36E-C076-3742-BF42-D40D87FBE6AA}"/>
    <dgm:cxn modelId="{FF3DE60C-822A-DA45-B305-240F7E499BCF}" type="presOf" srcId="{464A0128-17B3-B247-BFC4-6CDB2A1825A2}" destId="{464B975A-B1F4-A447-87F9-67107A5976FA}" srcOrd="0" destOrd="0" presId="urn:microsoft.com/office/officeart/2005/8/layout/hierarchy3"/>
    <dgm:cxn modelId="{07440B9C-F60F-7546-98CF-5B5800191583}" srcId="{8CBEF659-B8DE-474F-ACE3-EF9B5731D78E}" destId="{7468C07B-99E9-B043-979A-9D5572F15D19}" srcOrd="2" destOrd="0" parTransId="{1B6C0B9F-0DE7-7141-87BC-2E8F09919D63}" sibTransId="{B6F43C51-0FE2-B747-94B3-23A76F217AFB}"/>
    <dgm:cxn modelId="{7DF5EFE9-22F9-9A41-8EEE-200E70715429}" type="presOf" srcId="{65F412A8-6814-2648-9B7E-BC062721478B}" destId="{D320E919-5FE3-E845-A105-33ACAF1EDD67}" srcOrd="0" destOrd="2" presId="urn:microsoft.com/office/officeart/2005/8/layout/hierarchy3"/>
    <dgm:cxn modelId="{3BC8BA52-88D4-1440-8B86-5A7DA31DFAA1}" srcId="{8CBEF659-B8DE-474F-ACE3-EF9B5731D78E}" destId="{5EA3E9BA-6A1A-A540-B78E-5F101E2CB23E}" srcOrd="1" destOrd="0" parTransId="{41F527FC-8E26-9140-BE05-BA062E5A89CB}" sibTransId="{70B55517-5645-EA45-9242-8634534DDC7E}"/>
    <dgm:cxn modelId="{48EE09CC-3F6F-B343-AEDC-54AAF2701E42}" type="presOf" srcId="{8CBEF659-B8DE-474F-ACE3-EF9B5731D78E}" destId="{8EE86F84-07E4-8A48-B1F1-D5AD08B4F35F}" srcOrd="1" destOrd="0" presId="urn:microsoft.com/office/officeart/2005/8/layout/hierarchy3"/>
    <dgm:cxn modelId="{88577326-E17E-E54F-936E-A7F8445D1CCE}" srcId="{723A6C01-AFA5-2E4C-9F2E-C911D9493A21}" destId="{25707741-7D2F-F147-8618-99EE36BA8806}" srcOrd="1" destOrd="0" parTransId="{F14CE192-20B4-2D47-9E73-755C8343DD93}" sibTransId="{BA4358A7-0BC5-4045-8200-25E455218734}"/>
    <dgm:cxn modelId="{6FD71BC7-6DFD-F543-B906-50113BD4B31B}" type="presOf" srcId="{848B8565-5279-2644-BC2B-198475F75038}" destId="{3B8C0068-89BE-894E-99A8-486B4E221FB7}" srcOrd="0" destOrd="0" presId="urn:microsoft.com/office/officeart/2005/8/layout/hierarchy3"/>
    <dgm:cxn modelId="{CDD40665-83E4-7F44-B851-AFEEFA2240E2}" type="presOf" srcId="{5EA3E9BA-6A1A-A540-B78E-5F101E2CB23E}" destId="{14ED2EEC-DD12-C94E-AE6B-3A4E211268BD}" srcOrd="0" destOrd="0" presId="urn:microsoft.com/office/officeart/2005/8/layout/hierarchy3"/>
    <dgm:cxn modelId="{362BAF3E-B47B-6E42-808F-DAEC406255BD}" type="presOf" srcId="{564963B9-B7D4-6746-ACB6-CA5988C55CD4}" destId="{4CCEE535-8FA8-9045-8F45-432FDBB7A18F}" srcOrd="0" destOrd="0" presId="urn:microsoft.com/office/officeart/2005/8/layout/hierarchy3"/>
    <dgm:cxn modelId="{F05828CB-D925-554B-A7B8-C9ED6D0A33D1}" type="presOf" srcId="{FD55FDB8-D640-0C49-8803-C32D1AF59293}" destId="{5842F9E1-4E99-124A-922F-7AB634714F4D}" srcOrd="0" destOrd="0" presId="urn:microsoft.com/office/officeart/2005/8/layout/hierarchy3"/>
    <dgm:cxn modelId="{5EC8C30D-0572-084B-A342-0AF41A8D20E0}" type="presOf" srcId="{E9CB7B48-AA5A-3449-8879-19C627051648}" destId="{492D0B4D-0308-4044-8A40-DDCF58043227}" srcOrd="0" destOrd="0" presId="urn:microsoft.com/office/officeart/2005/8/layout/hierarchy3"/>
    <dgm:cxn modelId="{3E55363A-B971-B04F-A5E3-FD80B79B3572}" type="presOf" srcId="{41F527FC-8E26-9140-BE05-BA062E5A89CB}" destId="{BE288EAE-FE47-E443-9800-EEC44772B30A}" srcOrd="0" destOrd="0" presId="urn:microsoft.com/office/officeart/2005/8/layout/hierarchy3"/>
    <dgm:cxn modelId="{C388D82D-3665-AF41-B890-2ADD4A489B12}" type="presOf" srcId="{9FFAF61F-4B87-B347-9E05-ED1D273D569A}" destId="{6A92457D-5E1F-154F-B2BB-A95748F3C49D}" srcOrd="0" destOrd="0" presId="urn:microsoft.com/office/officeart/2005/8/layout/hierarchy3"/>
    <dgm:cxn modelId="{37FF4331-BB24-0043-9B03-167C655C21AB}" srcId="{4E19A5FB-AF71-964E-AACF-1CD34ADB8A54}" destId="{13C7FC47-DF33-F142-B2E9-42B70B3BEB5C}" srcOrd="0" destOrd="0" parTransId="{9AF691AF-A5C1-4141-903D-43D285599E09}" sibTransId="{06E77233-9EAA-5E42-B235-722AA78100C7}"/>
    <dgm:cxn modelId="{30A0BCF4-D516-F24A-A927-C5342DD303CE}" srcId="{305E8185-BD5D-A84B-9E52-74D380DB2ACA}" destId="{2A5FE7C7-E83A-4F4D-BAD7-7D859A9E053D}" srcOrd="0" destOrd="0" parTransId="{3C928C5E-FEF7-AE41-8227-89A1F33F7212}" sibTransId="{CDD34384-F7A3-844F-AC89-8AB40DD9CEDD}"/>
    <dgm:cxn modelId="{1FF5C2DD-2B90-8C4E-B06F-5C20D6302336}" type="presOf" srcId="{8CBEF659-B8DE-474F-ACE3-EF9B5731D78E}" destId="{7B7CB193-A965-8647-847E-E0457BF05ADD}" srcOrd="0" destOrd="0" presId="urn:microsoft.com/office/officeart/2005/8/layout/hierarchy3"/>
    <dgm:cxn modelId="{FE6B77BE-9675-854C-8A3D-F42699123730}" type="presOf" srcId="{CBABCA1F-027B-034B-B586-2E7D66C1FCDD}" destId="{12516021-C434-BC4E-B8A5-E973229C958C}" srcOrd="0" destOrd="0" presId="urn:microsoft.com/office/officeart/2005/8/layout/hierarchy3"/>
    <dgm:cxn modelId="{5E0B64E5-BC42-094A-939E-69B945C90602}" type="presOf" srcId="{349DF8B4-8594-024C-88BD-B059B0A2264C}" destId="{606FC04B-01C0-FC4D-95C1-15485DE482D9}" srcOrd="0" destOrd="0" presId="urn:microsoft.com/office/officeart/2005/8/layout/hierarchy3"/>
    <dgm:cxn modelId="{BD13F337-84DE-0445-9F92-64EC2A2C7FC8}" type="presOf" srcId="{4C405AA8-CD12-7F42-8584-5367C06872BE}" destId="{A87A083A-099A-C045-A24B-82452CFDC930}" srcOrd="0" destOrd="0" presId="urn:microsoft.com/office/officeart/2005/8/layout/hierarchy3"/>
    <dgm:cxn modelId="{0713E276-AEBC-9648-9936-839F7C5806E4}" type="presOf" srcId="{DCA21759-EDE4-B24C-954D-B86FFBED75DB}" destId="{8CFD54FA-994B-C54D-AA21-0F429CE7AD2D}" srcOrd="0" destOrd="0" presId="urn:microsoft.com/office/officeart/2005/8/layout/hierarchy3"/>
    <dgm:cxn modelId="{CE955316-32A7-E646-95EF-B02A29119EB6}" type="presOf" srcId="{57D13E57-E9E4-D54F-B8AB-0E2E54810AE9}" destId="{1F44A6B1-4B83-3C4D-A862-B39535DE0B19}" srcOrd="0" destOrd="0" presId="urn:microsoft.com/office/officeart/2005/8/layout/hierarchy3"/>
    <dgm:cxn modelId="{6011513C-4169-E741-A996-F3E826BC67C2}" srcId="{9FFAF61F-4B87-B347-9E05-ED1D273D569A}" destId="{C4AF5EA3-1516-7B4E-811B-7B2C257E3BF8}" srcOrd="0" destOrd="0" parTransId="{3D70F378-9C9A-BC4C-9574-2D629AF6216C}" sibTransId="{C058306C-EA7F-1140-BD19-3B7873BD0BEE}"/>
    <dgm:cxn modelId="{771180BE-0171-E14D-8ADF-38F398EF2E29}" type="presOf" srcId="{CA54532A-D4F8-344B-A6F9-760D54129E27}" destId="{89A96C46-6B5F-DB42-9772-EAAEE282EDAE}" srcOrd="0" destOrd="0" presId="urn:microsoft.com/office/officeart/2005/8/layout/hierarchy3"/>
    <dgm:cxn modelId="{8B48521D-019A-E348-BA71-30C4E41B41F4}" srcId="{DA5565DC-7B63-214B-9922-635705627F13}" destId="{4E19A5FB-AF71-964E-AACF-1CD34ADB8A54}" srcOrd="3" destOrd="0" parTransId="{942C50F6-52FE-2D4D-AB1E-72E266EA03D2}" sibTransId="{CE77C491-56D7-4C4B-B6F2-CBD65EDC7F33}"/>
    <dgm:cxn modelId="{F055ACE2-D3CC-E447-A902-0DBA6684900A}" type="presOf" srcId="{82856E1F-4ADC-2348-91FA-7B54D8AF9D12}" destId="{6DE4F9D1-E5ED-FB45-BCCB-F334B5A35988}" srcOrd="0" destOrd="0" presId="urn:microsoft.com/office/officeart/2005/8/layout/hierarchy3"/>
    <dgm:cxn modelId="{6D0ADCB6-55F4-7E4D-B620-2A271D37F096}" type="presOf" srcId="{CFED6016-2E2F-B34A-B17D-A834FD40B049}" destId="{EA131102-941B-F748-B7A2-19899F2B213C}" srcOrd="0" destOrd="0" presId="urn:microsoft.com/office/officeart/2005/8/layout/hierarchy3"/>
    <dgm:cxn modelId="{24FDC39D-3D39-EE4C-9656-97DFAF2156C6}" srcId="{564963B9-B7D4-6746-ACB6-CA5988C55CD4}" destId="{A3CF8E25-7407-B749-8125-8CB2F849BCA2}" srcOrd="1" destOrd="0" parTransId="{AA7FA820-47CD-7E42-9D36-8E694877533E}" sibTransId="{AF0D50D9-71DB-0D4B-AF9D-1F55E5970420}"/>
    <dgm:cxn modelId="{4DB775A1-BCD4-2A45-AF95-E3D94DCBDB68}" type="presOf" srcId="{D53878B3-0F02-9A42-9E72-02C8B8A457EF}" destId="{698D169A-F2D6-EA40-B725-FD3B1B30C5E2}" srcOrd="0" destOrd="0" presId="urn:microsoft.com/office/officeart/2005/8/layout/hierarchy3"/>
    <dgm:cxn modelId="{B8209861-637B-5E4E-A623-436F4AC6309B}" type="presOf" srcId="{758C1A13-45DE-9C42-A2C8-8133A42F8E08}" destId="{05E90DE2-E704-4C47-A325-F50F8AB6AFFE}" srcOrd="0" destOrd="0" presId="urn:microsoft.com/office/officeart/2005/8/layout/hierarchy3"/>
    <dgm:cxn modelId="{E9BCCDD9-D7C4-7E48-93EA-9DB908BBCF10}" srcId="{DA5565DC-7B63-214B-9922-635705627F13}" destId="{723A6C01-AFA5-2E4C-9F2E-C911D9493A21}" srcOrd="4" destOrd="0" parTransId="{30872887-977B-6A49-A606-63EF3F2B9C13}" sibTransId="{A76432BC-A749-5346-994E-34DECFBDC073}"/>
    <dgm:cxn modelId="{0AC4AF48-2BD5-9940-A172-6BBB14896D1E}" type="presOf" srcId="{10E7EDE7-4607-794B-B91D-37C230300DF1}" destId="{3CE6254B-3745-634F-8505-267B830E279D}" srcOrd="0" destOrd="0" presId="urn:microsoft.com/office/officeart/2005/8/layout/hierarchy3"/>
    <dgm:cxn modelId="{1BE1ED7C-59B2-C14C-9BCC-47EF9F228AEB}" type="presOf" srcId="{3D70F378-9C9A-BC4C-9574-2D629AF6216C}" destId="{F0E0F8CE-E480-7D45-9E29-77296974CE5F}" srcOrd="0" destOrd="0" presId="urn:microsoft.com/office/officeart/2005/8/layout/hierarchy3"/>
    <dgm:cxn modelId="{9DFFEC5E-1F0B-D840-9DA8-3B1FB12C39C9}" type="presOf" srcId="{9AF691AF-A5C1-4141-903D-43D285599E09}" destId="{A86E1EC0-7A88-4E4D-9ECF-0C459233947D}" srcOrd="0" destOrd="0" presId="urn:microsoft.com/office/officeart/2005/8/layout/hierarchy3"/>
    <dgm:cxn modelId="{FED83B17-7D6B-AC4B-909B-3BDA82E63F40}" srcId="{4E19A5FB-AF71-964E-AACF-1CD34ADB8A54}" destId="{792E6498-7CBD-224F-8A78-BC930B8219B2}" srcOrd="3" destOrd="0" parTransId="{D4B2664A-6AB8-C944-B7FB-9762CDB8A47C}" sibTransId="{2EE40AB7-626D-D043-9B6E-C96509A71EDD}"/>
    <dgm:cxn modelId="{1F62D3FF-A8AE-6F4B-8089-F84FA41E2302}" type="presOf" srcId="{157912B8-D1C4-B944-82DC-8AF61878886E}" destId="{A099B19B-7D0B-7C47-9787-8E2B778B0D14}" srcOrd="0" destOrd="0" presId="urn:microsoft.com/office/officeart/2005/8/layout/hierarchy3"/>
    <dgm:cxn modelId="{B02CC1FF-08E4-1945-B3FC-4380B5E55C2E}" srcId="{9FFAF61F-4B87-B347-9E05-ED1D273D569A}" destId="{349DF8B4-8594-024C-88BD-B059B0A2264C}" srcOrd="2" destOrd="0" parTransId="{11B570C1-7C74-4346-9909-4ABA3405BB28}" sibTransId="{1691CDBC-93A4-F947-AE0F-13EEBE3C974E}"/>
    <dgm:cxn modelId="{01806EFA-8F95-8646-8287-0DEEE4BD7632}" type="presOf" srcId="{723A6C01-AFA5-2E4C-9F2E-C911D9493A21}" destId="{B2EF33BB-8A92-E847-ADF9-06B9A606F55E}" srcOrd="0" destOrd="0" presId="urn:microsoft.com/office/officeart/2005/8/layout/hierarchy3"/>
    <dgm:cxn modelId="{41396F12-D525-0A4B-9812-B41D30ED5F95}" type="presOf" srcId="{723A6C01-AFA5-2E4C-9F2E-C911D9493A21}" destId="{C1E8B0FC-700A-8642-8DA4-2FC5FD793897}" srcOrd="1" destOrd="0" presId="urn:microsoft.com/office/officeart/2005/8/layout/hierarchy3"/>
    <dgm:cxn modelId="{FEB4C3A4-0A14-CF46-8D38-5B6AE1115437}" srcId="{464A0128-17B3-B247-BFC4-6CDB2A1825A2}" destId="{CFED6016-2E2F-B34A-B17D-A834FD40B049}" srcOrd="1" destOrd="0" parTransId="{C621948E-239F-7349-8DF6-F04C5378D437}" sibTransId="{F056187D-1CE9-7246-AFC8-B9A59133E907}"/>
    <dgm:cxn modelId="{FFF79B2C-F3D4-A24D-B528-17E339872DDA}" type="presOf" srcId="{2842F808-0FF6-004C-BCEB-D8C6C29522AF}" destId="{3A33718F-649D-7B4A-A8DB-416C3450D653}" srcOrd="0" destOrd="0" presId="urn:microsoft.com/office/officeart/2005/8/layout/hierarchy3"/>
    <dgm:cxn modelId="{4237E4A8-E9C6-104C-ABB0-B27313D40FBF}" srcId="{723A6C01-AFA5-2E4C-9F2E-C911D9493A21}" destId="{C9EC6FA0-6741-D749-888D-DD493B26B987}" srcOrd="3" destOrd="0" parTransId="{CA54532A-D4F8-344B-A6F9-760D54129E27}" sibTransId="{64C28227-0B6F-7F48-B24D-0B3FB7115AFA}"/>
    <dgm:cxn modelId="{876B2981-E0B6-7940-9B22-E710F28766E2}" srcId="{7F25C4B6-9FE1-9D45-8FED-26FB26C87E9C}" destId="{E9CB7B48-AA5A-3449-8879-19C627051648}" srcOrd="0" destOrd="0" parTransId="{43B7E9EA-F61D-2A48-A4F5-55B83F308065}" sibTransId="{48B0F2C7-4538-9043-8BF8-DF8CB2B123F4}"/>
    <dgm:cxn modelId="{AFDEEA92-5434-E242-9C9E-038B05340751}" srcId="{305E8185-BD5D-A84B-9E52-74D380DB2ACA}" destId="{65F412A8-6814-2648-9B7E-BC062721478B}" srcOrd="1" destOrd="0" parTransId="{B9C57C4A-95C7-1847-A2F4-1DD90B275834}" sibTransId="{CF95FB17-260B-714D-9F51-5996EC97B1B4}"/>
    <dgm:cxn modelId="{31405E12-DB01-5C4B-8A2A-78BCDDAC95D8}" type="presOf" srcId="{1B6C0B9F-0DE7-7141-87BC-2E8F09919D63}" destId="{0B55A1DD-AF49-9A42-81FD-63609E0FD8EC}" srcOrd="0" destOrd="0" presId="urn:microsoft.com/office/officeart/2005/8/layout/hierarchy3"/>
    <dgm:cxn modelId="{23765AE2-0F83-4C41-A8E9-FF92F37AC2C3}" srcId="{723A6C01-AFA5-2E4C-9F2E-C911D9493A21}" destId="{758C1A13-45DE-9C42-A2C8-8133A42F8E08}" srcOrd="0" destOrd="0" parTransId="{25DEC108-858E-1641-AB28-B396026C1A62}" sibTransId="{F2BE00CE-6FBF-D444-BB4A-2FCC1903E630}"/>
    <dgm:cxn modelId="{ED031884-DDBA-AF41-B63E-219E49575DED}" type="presOf" srcId="{305E8185-BD5D-A84B-9E52-74D380DB2ACA}" destId="{D320E919-5FE3-E845-A105-33ACAF1EDD67}" srcOrd="0" destOrd="0" presId="urn:microsoft.com/office/officeart/2005/8/layout/hierarchy3"/>
    <dgm:cxn modelId="{1790E1AD-5642-8243-9D5A-12EE86A12B11}" srcId="{4E19A5FB-AF71-964E-AACF-1CD34ADB8A54}" destId="{26756CE7-C418-014B-9998-2AEF49393517}" srcOrd="2" destOrd="0" parTransId="{5C72623C-8355-5C44-9F47-4C6497091951}" sibTransId="{28802658-158F-7747-9FC4-0CF58A2AD4E8}"/>
    <dgm:cxn modelId="{C88F0E4A-552B-B542-A2B1-90658E7CE546}" type="presOf" srcId="{0CCC21C3-8803-D74E-B907-33A8226F61F7}" destId="{1C4B6904-8838-B74D-9E04-14A316D2E461}" srcOrd="0" destOrd="0" presId="urn:microsoft.com/office/officeart/2005/8/layout/hierarchy3"/>
    <dgm:cxn modelId="{366F8D32-186D-8F43-8BE4-006526B5117A}" srcId="{DA5565DC-7B63-214B-9922-635705627F13}" destId="{8CBEF659-B8DE-474F-ACE3-EF9B5731D78E}" srcOrd="5" destOrd="0" parTransId="{35E7566E-B752-8042-A57C-5CEC935F4F10}" sibTransId="{AFC3C75D-15A9-D141-8012-E289923DC91A}"/>
    <dgm:cxn modelId="{FFB871B6-A960-3E40-A786-DF4E48649A43}" type="presOf" srcId="{4E19A5FB-AF71-964E-AACF-1CD34ADB8A54}" destId="{B2977671-2E80-6C4B-9C6A-C5208A5E8EAE}" srcOrd="1" destOrd="0" presId="urn:microsoft.com/office/officeart/2005/8/layout/hierarchy3"/>
    <dgm:cxn modelId="{44E65A1B-0864-E24A-B132-FCF3D28552C7}" type="presOf" srcId="{9FFAF61F-4B87-B347-9E05-ED1D273D569A}" destId="{31C44A8F-913B-804C-BA6B-15545BAB1BA9}" srcOrd="1" destOrd="0" presId="urn:microsoft.com/office/officeart/2005/8/layout/hierarchy3"/>
    <dgm:cxn modelId="{3A3E02BE-65A9-3142-A3A3-558E4C345311}" srcId="{DA5565DC-7B63-214B-9922-635705627F13}" destId="{464A0128-17B3-B247-BFC4-6CDB2A1825A2}" srcOrd="1" destOrd="0" parTransId="{8400DFF0-76F2-A24F-84EE-EF3D6AB02BF8}" sibTransId="{0C3FE9B1-D926-B748-BB9F-AD11AC9D104E}"/>
    <dgm:cxn modelId="{0B0DB00A-8070-5F4A-85C6-C3CBB24D5108}" srcId="{4E19A5FB-AF71-964E-AACF-1CD34ADB8A54}" destId="{2842F808-0FF6-004C-BCEB-D8C6C29522AF}" srcOrd="1" destOrd="0" parTransId="{57D13E57-E9E4-D54F-B8AB-0E2E54810AE9}" sibTransId="{2AFC6B46-A6C1-E741-830E-DA961C6E673E}"/>
    <dgm:cxn modelId="{E7A64C51-868C-E240-BD4E-F6D949A8AE83}" type="presOf" srcId="{AA7FA820-47CD-7E42-9D36-8E694877533E}" destId="{05706CD7-C796-1F4D-A6B1-1EE63B434392}" srcOrd="0" destOrd="0" presId="urn:microsoft.com/office/officeart/2005/8/layout/hierarchy3"/>
    <dgm:cxn modelId="{89AE15C6-9BFA-7A48-B45E-F2CFFEE5B1C8}" type="presOf" srcId="{D4B2664A-6AB8-C944-B7FB-9762CDB8A47C}" destId="{96C9631B-05FB-964E-9FE5-6F05CBFDFDFC}" srcOrd="0" destOrd="0" presId="urn:microsoft.com/office/officeart/2005/8/layout/hierarchy3"/>
    <dgm:cxn modelId="{64304910-08C5-EF48-B031-BE189AF3E715}" type="presOf" srcId="{26756CE7-C418-014B-9998-2AEF49393517}" destId="{1DEB6C7B-78F8-6C46-B79E-0A9DEECC37DB}" srcOrd="0" destOrd="0" presId="urn:microsoft.com/office/officeart/2005/8/layout/hierarchy3"/>
    <dgm:cxn modelId="{59BEE991-FDF4-BD41-A4B4-9C1C2431EDFC}" type="presOf" srcId="{25DEC108-858E-1641-AB28-B396026C1A62}" destId="{18ED3F83-01EA-534D-BBB4-7C04F17E1A6B}" srcOrd="0" destOrd="0" presId="urn:microsoft.com/office/officeart/2005/8/layout/hierarchy3"/>
    <dgm:cxn modelId="{F7945E4D-BB78-DA4B-8A57-65955FF7612B}" type="presOf" srcId="{C588D624-1930-1C47-9F39-6FB68AFA0947}" destId="{DE285464-DAD0-DD44-95D9-00A740033B3B}" srcOrd="0" destOrd="0" presId="urn:microsoft.com/office/officeart/2005/8/layout/hierarchy3"/>
    <dgm:cxn modelId="{D11006FB-E6DB-604D-8A56-CBA6CC83BBA7}" type="presOf" srcId="{C4AF5EA3-1516-7B4E-811B-7B2C257E3BF8}" destId="{4136FA10-C492-A142-9A56-E8E9CD2AFE81}" srcOrd="0" destOrd="0" presId="urn:microsoft.com/office/officeart/2005/8/layout/hierarchy3"/>
    <dgm:cxn modelId="{7752F1DE-DE04-1944-8A7D-47ACDB0C01F2}" type="presOf" srcId="{5A150B0B-6B6F-AD4A-901E-E4E9B609DC0A}" destId="{9CDFFB20-12A0-2E40-B482-1630ECFD99E0}" srcOrd="0" destOrd="0" presId="urn:microsoft.com/office/officeart/2005/8/layout/hierarchy3"/>
    <dgm:cxn modelId="{E137F104-7491-484D-B286-2A1022F45A4C}" type="presOf" srcId="{43B7E9EA-F61D-2A48-A4F5-55B83F308065}" destId="{57A49D40-F242-1944-9619-991C32A5E003}" srcOrd="0" destOrd="0" presId="urn:microsoft.com/office/officeart/2005/8/layout/hierarchy3"/>
    <dgm:cxn modelId="{E8B1EE5A-9B3E-1543-9FE5-C1EE92CA5E9E}" srcId="{7F25C4B6-9FE1-9D45-8FED-26FB26C87E9C}" destId="{5DBFFFCD-5F7B-E846-94FD-A703CDAD0208}" srcOrd="3" destOrd="0" parTransId="{8FC23BEF-4ABE-354B-9254-3F4D98E5111A}" sibTransId="{A0A40A77-9CA9-FE42-8D44-96C8DE42172A}"/>
    <dgm:cxn modelId="{08124E9B-F27A-3549-A839-7C6B2A57E62B}" type="presOf" srcId="{570BAD86-5046-514B-B15F-83E6B95C0EBC}" destId="{E034B8F0-AA26-754B-80FA-AAE542306F85}" srcOrd="0" destOrd="0" presId="urn:microsoft.com/office/officeart/2005/8/layout/hierarchy3"/>
    <dgm:cxn modelId="{F3A8E11C-5104-8641-9FCA-C88A62477C18}" type="presOf" srcId="{C122D823-589B-1245-A84D-E58AD274532C}" destId="{E9C3FE51-6F8D-3542-B094-8BF0F4AE9FAF}" srcOrd="0" destOrd="0" presId="urn:microsoft.com/office/officeart/2005/8/layout/hierarchy3"/>
    <dgm:cxn modelId="{1171DA2A-CE0B-9E43-B29F-679F46B3EDE7}" type="presOf" srcId="{F14CE192-20B4-2D47-9E73-755C8343DD93}" destId="{CEF72CAA-D8D3-9B47-B2EB-FCF3000F8CAA}" srcOrd="0" destOrd="0" presId="urn:microsoft.com/office/officeart/2005/8/layout/hierarchy3"/>
    <dgm:cxn modelId="{FC2D5675-19E4-1343-BE41-033860D5D89B}" type="presOf" srcId="{EBA58638-F8A9-AF43-9DCA-157EC1080C77}" destId="{279191D7-9FCE-9B4C-8C02-58E4E904319B}" srcOrd="0" destOrd="0" presId="urn:microsoft.com/office/officeart/2005/8/layout/hierarchy3"/>
    <dgm:cxn modelId="{9D31791A-05E6-164E-8B5F-00ADB9F5C351}" srcId="{DA5565DC-7B63-214B-9922-635705627F13}" destId="{9FFAF61F-4B87-B347-9E05-ED1D273D569A}" srcOrd="2" destOrd="0" parTransId="{F829469B-2823-5F42-B6CE-DA05D2D3D191}" sibTransId="{34A57749-1682-9246-924F-BB4F17111AE1}"/>
    <dgm:cxn modelId="{AD6496FE-249C-7A42-A2DB-8BCE3B30A590}" srcId="{DA5565DC-7B63-214B-9922-635705627F13}" destId="{564963B9-B7D4-6746-ACB6-CA5988C55CD4}" srcOrd="6" destOrd="0" parTransId="{900E3CEA-7021-EA47-8F3E-118EF9028FFB}" sibTransId="{624AD022-8482-4B4C-9627-5BF14D9711B3}"/>
    <dgm:cxn modelId="{7FFDEE6B-FA7D-7143-B37F-D4F045D964E4}" srcId="{7F25C4B6-9FE1-9D45-8FED-26FB26C87E9C}" destId="{0CCC21C3-8803-D74E-B907-33A8226F61F7}" srcOrd="2" destOrd="0" parTransId="{82856E1F-4ADC-2348-91FA-7B54D8AF9D12}" sibTransId="{BE50120F-F37F-BB41-8109-1ED0753E79F2}"/>
    <dgm:cxn modelId="{91725A40-426D-9742-9538-996FDCA42FBE}" type="presOf" srcId="{2A5FE7C7-E83A-4F4D-BAD7-7D859A9E053D}" destId="{D320E919-5FE3-E845-A105-33ACAF1EDD67}" srcOrd="0" destOrd="1" presId="urn:microsoft.com/office/officeart/2005/8/layout/hierarchy3"/>
    <dgm:cxn modelId="{85D654F8-1D88-9940-915A-38F6B0EA0396}" srcId="{A3CF8E25-7407-B749-8125-8CB2F849BCA2}" destId="{3634BA9F-EEFF-1F42-ACEF-E4821A08AF51}" srcOrd="0" destOrd="0" parTransId="{D099A588-7186-A045-9C90-8DD34EC34924}" sibTransId="{2911FDE3-B2E3-3641-9A96-E3903894BD2B}"/>
    <dgm:cxn modelId="{555F602C-9507-6349-99DB-F3E4DA3ADD28}" srcId="{4E19A5FB-AF71-964E-AACF-1CD34ADB8A54}" destId="{848B8565-5279-2644-BC2B-198475F75038}" srcOrd="4" destOrd="0" parTransId="{DCA21759-EDE4-B24C-954D-B86FFBED75DB}" sibTransId="{C69806C1-879C-CA42-8FD5-295BD51275F8}"/>
    <dgm:cxn modelId="{9484AC6E-E802-8246-851C-16C0E1E21060}" srcId="{464A0128-17B3-B247-BFC4-6CDB2A1825A2}" destId="{10E7EDE7-4607-794B-B91D-37C230300DF1}" srcOrd="0" destOrd="0" parTransId="{8D33ADEE-CFE1-2348-B083-1CAF356A2D9D}" sibTransId="{61E02C89-6C63-7F44-9940-B698C2A42C7F}"/>
    <dgm:cxn modelId="{89222DD4-DBD8-5647-9394-D7B12576257A}" srcId="{9FFAF61F-4B87-B347-9E05-ED1D273D569A}" destId="{D53878B3-0F02-9A42-9E72-02C8B8A457EF}" srcOrd="4" destOrd="0" parTransId="{7389572F-C312-254E-8B1C-21C0F8B35B01}" sibTransId="{262CA8A5-F80D-A949-A169-BCC098087C01}"/>
    <dgm:cxn modelId="{C3C40939-1AF8-9C43-AA79-4840E3B963EF}" srcId="{9FFAF61F-4B87-B347-9E05-ED1D273D569A}" destId="{FD55FDB8-D640-0C49-8803-C32D1AF59293}" srcOrd="3" destOrd="0" parTransId="{7FB6714C-2BD1-3343-967B-DBA61117F860}" sibTransId="{91732CC0-62C4-FA4D-91FD-297984F9BFBF}"/>
    <dgm:cxn modelId="{D477D524-85AF-4A4F-8115-41776A6BA0D7}" type="presOf" srcId="{8D33ADEE-CFE1-2348-B083-1CAF356A2D9D}" destId="{90B604BF-3883-EA4F-BD84-A1548FEE6AC9}" srcOrd="0" destOrd="0" presId="urn:microsoft.com/office/officeart/2005/8/layout/hierarchy3"/>
    <dgm:cxn modelId="{85012050-E2E8-0C41-8875-4F94A56A79B7}" type="presOf" srcId="{3634BA9F-EEFF-1F42-ACEF-E4821A08AF51}" destId="{55D39100-197B-8847-97E7-42838E8B294C}" srcOrd="0" destOrd="1" presId="urn:microsoft.com/office/officeart/2005/8/layout/hierarchy3"/>
    <dgm:cxn modelId="{58D0DEBD-37BB-B74D-9C9B-451A95073D45}" type="presOf" srcId="{4E19A5FB-AF71-964E-AACF-1CD34ADB8A54}" destId="{A5EBEEAB-75CC-1F45-AF28-967430064879}" srcOrd="0" destOrd="0" presId="urn:microsoft.com/office/officeart/2005/8/layout/hierarchy3"/>
    <dgm:cxn modelId="{1ACD0A5A-FC55-EF4C-9C6C-E8B62FB2B7DD}" type="presOf" srcId="{DA5565DC-7B63-214B-9922-635705627F13}" destId="{070DE7F0-A603-CD4F-A3BE-7E363A0ED4FA}" srcOrd="0" destOrd="0" presId="urn:microsoft.com/office/officeart/2005/8/layout/hierarchy3"/>
    <dgm:cxn modelId="{C89798D4-7E4B-D841-9F0C-AE424A19E8D7}" type="presOf" srcId="{EF2A6C7B-A66C-EC4C-9614-FB4698223750}" destId="{D95308FE-1288-DD4D-8869-4F87BBA4BF18}" srcOrd="0" destOrd="0" presId="urn:microsoft.com/office/officeart/2005/8/layout/hierarchy3"/>
    <dgm:cxn modelId="{1C29AF1E-4E84-8647-8B66-67D5D8120A76}" type="presOf" srcId="{5C72623C-8355-5C44-9F47-4C6497091951}" destId="{8EA6674C-4631-2C4C-9C32-EC30E1D668AD}" srcOrd="0" destOrd="0" presId="urn:microsoft.com/office/officeart/2005/8/layout/hierarchy3"/>
    <dgm:cxn modelId="{DAA5C5D6-B9A7-8942-8E26-48582D54977D}" type="presOf" srcId="{8FC23BEF-4ABE-354B-9254-3F4D98E5111A}" destId="{A1532355-7E4D-FC4B-B01E-29B330F180A9}" srcOrd="0" destOrd="0" presId="urn:microsoft.com/office/officeart/2005/8/layout/hierarchy3"/>
    <dgm:cxn modelId="{4D92DBF1-19A2-7240-91AD-94BD43E3440A}" type="presOf" srcId="{792E6498-7CBD-224F-8A78-BC930B8219B2}" destId="{59CBF361-8A9F-4E44-872F-B06E2ABAE468}" srcOrd="0" destOrd="0" presId="urn:microsoft.com/office/officeart/2005/8/layout/hierarchy3"/>
    <dgm:cxn modelId="{CB68F859-A021-C94D-A5EC-C2D2621A683F}" srcId="{8CBEF659-B8DE-474F-ACE3-EF9B5731D78E}" destId="{EF2A6C7B-A66C-EC4C-9614-FB4698223750}" srcOrd="0" destOrd="0" parTransId="{570BAD86-5046-514B-B15F-83E6B95C0EBC}" sibTransId="{449C4CD1-57D5-654A-A1FD-384D7D6FEF6B}"/>
    <dgm:cxn modelId="{A195A87F-5F5E-314B-AD25-557C6DD20D8B}" type="presOf" srcId="{5DBFFFCD-5F7B-E846-94FD-A703CDAD0208}" destId="{7918935D-1641-104D-B9CB-35E2B96BB852}" srcOrd="0" destOrd="0" presId="urn:microsoft.com/office/officeart/2005/8/layout/hierarchy3"/>
    <dgm:cxn modelId="{2175E7C5-E62E-2342-9C40-BFCF146CA65D}" type="presOf" srcId="{13C7FC47-DF33-F142-B2E9-42B70B3BEB5C}" destId="{17375A64-7673-0E46-BC28-106D06CBE26B}" srcOrd="0" destOrd="0" presId="urn:microsoft.com/office/officeart/2005/8/layout/hierarchy3"/>
    <dgm:cxn modelId="{4E8921A0-1104-FB4E-B5B4-0CF7B0259591}" type="presOf" srcId="{C621948E-239F-7349-8DF6-F04C5378D437}" destId="{9CC332B9-CDC8-DC46-BB5A-CC1757D60BAF}" srcOrd="0" destOrd="0" presId="urn:microsoft.com/office/officeart/2005/8/layout/hierarchy3"/>
    <dgm:cxn modelId="{ACBBDE0F-BD33-B14A-B478-E6715368233E}" type="presParOf" srcId="{070DE7F0-A603-CD4F-A3BE-7E363A0ED4FA}" destId="{78CB160F-E6FE-B840-88CA-CEAC6A831DE8}" srcOrd="0" destOrd="0" presId="urn:microsoft.com/office/officeart/2005/8/layout/hierarchy3"/>
    <dgm:cxn modelId="{043CB800-129D-FC43-8974-FBAAC94692F3}" type="presParOf" srcId="{78CB160F-E6FE-B840-88CA-CEAC6A831DE8}" destId="{D893DA5A-9AE1-9B45-A6DC-D4C85A71F3F7}" srcOrd="0" destOrd="0" presId="urn:microsoft.com/office/officeart/2005/8/layout/hierarchy3"/>
    <dgm:cxn modelId="{D63553AF-D1AF-A443-B86F-1AEC259193F3}" type="presParOf" srcId="{D893DA5A-9AE1-9B45-A6DC-D4C85A71F3F7}" destId="{23B07207-05DF-724D-BABE-97D4B8412992}" srcOrd="0" destOrd="0" presId="urn:microsoft.com/office/officeart/2005/8/layout/hierarchy3"/>
    <dgm:cxn modelId="{76CE8B4A-7881-FF46-8174-B876C6041960}" type="presParOf" srcId="{D893DA5A-9AE1-9B45-A6DC-D4C85A71F3F7}" destId="{397B58CD-CBCC-F542-8BE7-5C36DE9E3EF9}" srcOrd="1" destOrd="0" presId="urn:microsoft.com/office/officeart/2005/8/layout/hierarchy3"/>
    <dgm:cxn modelId="{4BAA2247-3173-524C-BCEE-70ECEF114E2D}" type="presParOf" srcId="{78CB160F-E6FE-B840-88CA-CEAC6A831DE8}" destId="{10C6038A-5863-C74D-98E8-379EC16CCC21}" srcOrd="1" destOrd="0" presId="urn:microsoft.com/office/officeart/2005/8/layout/hierarchy3"/>
    <dgm:cxn modelId="{8F358F2C-0533-644F-ADD8-AF5E6652A539}" type="presParOf" srcId="{10C6038A-5863-C74D-98E8-379EC16CCC21}" destId="{57A49D40-F242-1944-9619-991C32A5E003}" srcOrd="0" destOrd="0" presId="urn:microsoft.com/office/officeart/2005/8/layout/hierarchy3"/>
    <dgm:cxn modelId="{521AA0D2-E5AA-474B-B3AD-A3713EB39CA1}" type="presParOf" srcId="{10C6038A-5863-C74D-98E8-379EC16CCC21}" destId="{492D0B4D-0308-4044-8A40-DDCF58043227}" srcOrd="1" destOrd="0" presId="urn:microsoft.com/office/officeart/2005/8/layout/hierarchy3"/>
    <dgm:cxn modelId="{1751703F-F1E3-BC4D-92E1-7B3C646E07CF}" type="presParOf" srcId="{10C6038A-5863-C74D-98E8-379EC16CCC21}" destId="{12516021-C434-BC4E-B8A5-E973229C958C}" srcOrd="2" destOrd="0" presId="urn:microsoft.com/office/officeart/2005/8/layout/hierarchy3"/>
    <dgm:cxn modelId="{DF2BA378-6A4C-FA46-B266-4B9832969BA2}" type="presParOf" srcId="{10C6038A-5863-C74D-98E8-379EC16CCC21}" destId="{279191D7-9FCE-9B4C-8C02-58E4E904319B}" srcOrd="3" destOrd="0" presId="urn:microsoft.com/office/officeart/2005/8/layout/hierarchy3"/>
    <dgm:cxn modelId="{7D6CC878-2231-6442-9635-4ACB64467899}" type="presParOf" srcId="{10C6038A-5863-C74D-98E8-379EC16CCC21}" destId="{6DE4F9D1-E5ED-FB45-BCCB-F334B5A35988}" srcOrd="4" destOrd="0" presId="urn:microsoft.com/office/officeart/2005/8/layout/hierarchy3"/>
    <dgm:cxn modelId="{83C8202F-7A60-AE4E-8B60-842A4362984D}" type="presParOf" srcId="{10C6038A-5863-C74D-98E8-379EC16CCC21}" destId="{1C4B6904-8838-B74D-9E04-14A316D2E461}" srcOrd="5" destOrd="0" presId="urn:microsoft.com/office/officeart/2005/8/layout/hierarchy3"/>
    <dgm:cxn modelId="{AD64AD1E-8968-B045-B1C1-58BF5D654813}" type="presParOf" srcId="{10C6038A-5863-C74D-98E8-379EC16CCC21}" destId="{A1532355-7E4D-FC4B-B01E-29B330F180A9}" srcOrd="6" destOrd="0" presId="urn:microsoft.com/office/officeart/2005/8/layout/hierarchy3"/>
    <dgm:cxn modelId="{E3207C03-AE24-8F4B-A26B-A28671DD1ECF}" type="presParOf" srcId="{10C6038A-5863-C74D-98E8-379EC16CCC21}" destId="{7918935D-1641-104D-B9CB-35E2B96BB852}" srcOrd="7" destOrd="0" presId="urn:microsoft.com/office/officeart/2005/8/layout/hierarchy3"/>
    <dgm:cxn modelId="{B7B25D94-B647-A148-A1BE-B6F30595BB72}" type="presParOf" srcId="{070DE7F0-A603-CD4F-A3BE-7E363A0ED4FA}" destId="{9D2F17F4-3A72-664F-8485-648C870BA14E}" srcOrd="1" destOrd="0" presId="urn:microsoft.com/office/officeart/2005/8/layout/hierarchy3"/>
    <dgm:cxn modelId="{9260B61C-46CB-874D-9884-5F2AEF34A473}" type="presParOf" srcId="{9D2F17F4-3A72-664F-8485-648C870BA14E}" destId="{D6DE01DE-9C4D-7543-80D8-0F98E6CB16B3}" srcOrd="0" destOrd="0" presId="urn:microsoft.com/office/officeart/2005/8/layout/hierarchy3"/>
    <dgm:cxn modelId="{8AF7DDF2-3B3B-034D-98E5-932B5EE251A9}" type="presParOf" srcId="{D6DE01DE-9C4D-7543-80D8-0F98E6CB16B3}" destId="{464B975A-B1F4-A447-87F9-67107A5976FA}" srcOrd="0" destOrd="0" presId="urn:microsoft.com/office/officeart/2005/8/layout/hierarchy3"/>
    <dgm:cxn modelId="{146C3B9A-A119-6B42-AA8B-AD051FF2E580}" type="presParOf" srcId="{D6DE01DE-9C4D-7543-80D8-0F98E6CB16B3}" destId="{1DDCA105-AF12-D14E-851E-14FC72428FFE}" srcOrd="1" destOrd="0" presId="urn:microsoft.com/office/officeart/2005/8/layout/hierarchy3"/>
    <dgm:cxn modelId="{1BB3C4BC-E8AF-754A-B31F-16F7AC840120}" type="presParOf" srcId="{9D2F17F4-3A72-664F-8485-648C870BA14E}" destId="{4B462D01-5F6A-9443-ABB6-3FAEE98BE8D5}" srcOrd="1" destOrd="0" presId="urn:microsoft.com/office/officeart/2005/8/layout/hierarchy3"/>
    <dgm:cxn modelId="{B5338532-C3B6-F744-9D32-5CB8EAFBC420}" type="presParOf" srcId="{4B462D01-5F6A-9443-ABB6-3FAEE98BE8D5}" destId="{90B604BF-3883-EA4F-BD84-A1548FEE6AC9}" srcOrd="0" destOrd="0" presId="urn:microsoft.com/office/officeart/2005/8/layout/hierarchy3"/>
    <dgm:cxn modelId="{D8B529C5-AFB2-9041-9E90-934C96F5EFE7}" type="presParOf" srcId="{4B462D01-5F6A-9443-ABB6-3FAEE98BE8D5}" destId="{3CE6254B-3745-634F-8505-267B830E279D}" srcOrd="1" destOrd="0" presId="urn:microsoft.com/office/officeart/2005/8/layout/hierarchy3"/>
    <dgm:cxn modelId="{3A1C625F-EBA5-0246-9D70-6F241645E5AD}" type="presParOf" srcId="{4B462D01-5F6A-9443-ABB6-3FAEE98BE8D5}" destId="{9CC332B9-CDC8-DC46-BB5A-CC1757D60BAF}" srcOrd="2" destOrd="0" presId="urn:microsoft.com/office/officeart/2005/8/layout/hierarchy3"/>
    <dgm:cxn modelId="{EF8CA6B0-9B07-274D-8EA8-913EE177A50A}" type="presParOf" srcId="{4B462D01-5F6A-9443-ABB6-3FAEE98BE8D5}" destId="{EA131102-941B-F748-B7A2-19899F2B213C}" srcOrd="3" destOrd="0" presId="urn:microsoft.com/office/officeart/2005/8/layout/hierarchy3"/>
    <dgm:cxn modelId="{9CC0308E-81BC-8D41-8FBB-2F7C0F65C105}" type="presParOf" srcId="{070DE7F0-A603-CD4F-A3BE-7E363A0ED4FA}" destId="{73804C20-CB63-F247-95B5-1BA25CFA7B14}" srcOrd="2" destOrd="0" presId="urn:microsoft.com/office/officeart/2005/8/layout/hierarchy3"/>
    <dgm:cxn modelId="{4E60985D-16EE-9540-B4E6-D70B477CCF44}" type="presParOf" srcId="{73804C20-CB63-F247-95B5-1BA25CFA7B14}" destId="{FD340580-DEFF-3642-877F-BC9512503609}" srcOrd="0" destOrd="0" presId="urn:microsoft.com/office/officeart/2005/8/layout/hierarchy3"/>
    <dgm:cxn modelId="{054496A0-19B5-AD4A-A7B7-4789D9878B52}" type="presParOf" srcId="{FD340580-DEFF-3642-877F-BC9512503609}" destId="{6A92457D-5E1F-154F-B2BB-A95748F3C49D}" srcOrd="0" destOrd="0" presId="urn:microsoft.com/office/officeart/2005/8/layout/hierarchy3"/>
    <dgm:cxn modelId="{A0498D38-E9D1-CC41-8649-BA6BEF883631}" type="presParOf" srcId="{FD340580-DEFF-3642-877F-BC9512503609}" destId="{31C44A8F-913B-804C-BA6B-15545BAB1BA9}" srcOrd="1" destOrd="0" presId="urn:microsoft.com/office/officeart/2005/8/layout/hierarchy3"/>
    <dgm:cxn modelId="{E6F526D2-8824-B146-829B-EA609547AF7F}" type="presParOf" srcId="{73804C20-CB63-F247-95B5-1BA25CFA7B14}" destId="{EDA06CDB-6FF6-4E4B-B284-0FD46782A8A9}" srcOrd="1" destOrd="0" presId="urn:microsoft.com/office/officeart/2005/8/layout/hierarchy3"/>
    <dgm:cxn modelId="{F992A6A8-575B-3A47-9559-01828DC349C0}" type="presParOf" srcId="{EDA06CDB-6FF6-4E4B-B284-0FD46782A8A9}" destId="{F0E0F8CE-E480-7D45-9E29-77296974CE5F}" srcOrd="0" destOrd="0" presId="urn:microsoft.com/office/officeart/2005/8/layout/hierarchy3"/>
    <dgm:cxn modelId="{CF71E9C9-E327-D949-B082-7356380D35DB}" type="presParOf" srcId="{EDA06CDB-6FF6-4E4B-B284-0FD46782A8A9}" destId="{4136FA10-C492-A142-9A56-E8E9CD2AFE81}" srcOrd="1" destOrd="0" presId="urn:microsoft.com/office/officeart/2005/8/layout/hierarchy3"/>
    <dgm:cxn modelId="{86046CEF-1B8A-2945-8C5F-D16DF7217296}" type="presParOf" srcId="{EDA06CDB-6FF6-4E4B-B284-0FD46782A8A9}" destId="{E9C3FE51-6F8D-3542-B094-8BF0F4AE9FAF}" srcOrd="2" destOrd="0" presId="urn:microsoft.com/office/officeart/2005/8/layout/hierarchy3"/>
    <dgm:cxn modelId="{70767FEA-B4D6-2F46-BA7A-FD8263ABB894}" type="presParOf" srcId="{EDA06CDB-6FF6-4E4B-B284-0FD46782A8A9}" destId="{A099B19B-7D0B-7C47-9787-8E2B778B0D14}" srcOrd="3" destOrd="0" presId="urn:microsoft.com/office/officeart/2005/8/layout/hierarchy3"/>
    <dgm:cxn modelId="{422FBE1B-0B29-B04F-9257-880A3F5C8CD5}" type="presParOf" srcId="{EDA06CDB-6FF6-4E4B-B284-0FD46782A8A9}" destId="{7578690C-E784-EC4D-A98C-FA262BEB8678}" srcOrd="4" destOrd="0" presId="urn:microsoft.com/office/officeart/2005/8/layout/hierarchy3"/>
    <dgm:cxn modelId="{D5DBD7E9-9848-6C4D-BA37-49E263CDE565}" type="presParOf" srcId="{EDA06CDB-6FF6-4E4B-B284-0FD46782A8A9}" destId="{606FC04B-01C0-FC4D-95C1-15485DE482D9}" srcOrd="5" destOrd="0" presId="urn:microsoft.com/office/officeart/2005/8/layout/hierarchy3"/>
    <dgm:cxn modelId="{83912E45-E329-F743-925C-2BC4DF675DE8}" type="presParOf" srcId="{EDA06CDB-6FF6-4E4B-B284-0FD46782A8A9}" destId="{9021A06F-D14B-E741-9B97-62EEDC28A089}" srcOrd="6" destOrd="0" presId="urn:microsoft.com/office/officeart/2005/8/layout/hierarchy3"/>
    <dgm:cxn modelId="{DE1D680E-B550-FB47-B5BF-D60645DEDBB8}" type="presParOf" srcId="{EDA06CDB-6FF6-4E4B-B284-0FD46782A8A9}" destId="{5842F9E1-4E99-124A-922F-7AB634714F4D}" srcOrd="7" destOrd="0" presId="urn:microsoft.com/office/officeart/2005/8/layout/hierarchy3"/>
    <dgm:cxn modelId="{80F14889-39CB-F444-96F0-99DA36C5CAE5}" type="presParOf" srcId="{EDA06CDB-6FF6-4E4B-B284-0FD46782A8A9}" destId="{2DC557C0-6816-9546-96D7-9FFFA65E4858}" srcOrd="8" destOrd="0" presId="urn:microsoft.com/office/officeart/2005/8/layout/hierarchy3"/>
    <dgm:cxn modelId="{AD526A92-2F9E-F949-A078-31759F8447A8}" type="presParOf" srcId="{EDA06CDB-6FF6-4E4B-B284-0FD46782A8A9}" destId="{698D169A-F2D6-EA40-B725-FD3B1B30C5E2}" srcOrd="9" destOrd="0" presId="urn:microsoft.com/office/officeart/2005/8/layout/hierarchy3"/>
    <dgm:cxn modelId="{9D31F547-5C67-8F41-A58C-1A5142EDC371}" type="presParOf" srcId="{070DE7F0-A603-CD4F-A3BE-7E363A0ED4FA}" destId="{10E63120-E47D-D947-853C-58D254648FA7}" srcOrd="3" destOrd="0" presId="urn:microsoft.com/office/officeart/2005/8/layout/hierarchy3"/>
    <dgm:cxn modelId="{43E57C22-29B9-9D47-AF6D-7D6997C97C32}" type="presParOf" srcId="{10E63120-E47D-D947-853C-58D254648FA7}" destId="{004CE8AC-8F8D-E540-ABFF-59CE0E6C6DA5}" srcOrd="0" destOrd="0" presId="urn:microsoft.com/office/officeart/2005/8/layout/hierarchy3"/>
    <dgm:cxn modelId="{84CB7784-225E-8540-B2B2-3291E9C29982}" type="presParOf" srcId="{004CE8AC-8F8D-E540-ABFF-59CE0E6C6DA5}" destId="{A5EBEEAB-75CC-1F45-AF28-967430064879}" srcOrd="0" destOrd="0" presId="urn:microsoft.com/office/officeart/2005/8/layout/hierarchy3"/>
    <dgm:cxn modelId="{B032706C-3181-2A44-91B4-35AC859DDFF6}" type="presParOf" srcId="{004CE8AC-8F8D-E540-ABFF-59CE0E6C6DA5}" destId="{B2977671-2E80-6C4B-9C6A-C5208A5E8EAE}" srcOrd="1" destOrd="0" presId="urn:microsoft.com/office/officeart/2005/8/layout/hierarchy3"/>
    <dgm:cxn modelId="{69368F7F-B9E8-0F47-AA5B-562D76CD0337}" type="presParOf" srcId="{10E63120-E47D-D947-853C-58D254648FA7}" destId="{0CDD2BE0-1723-DF4F-9324-E3D1EF61119A}" srcOrd="1" destOrd="0" presId="urn:microsoft.com/office/officeart/2005/8/layout/hierarchy3"/>
    <dgm:cxn modelId="{EBF2C5EA-A112-024F-9E76-981A6CA4523E}" type="presParOf" srcId="{0CDD2BE0-1723-DF4F-9324-E3D1EF61119A}" destId="{A86E1EC0-7A88-4E4D-9ECF-0C459233947D}" srcOrd="0" destOrd="0" presId="urn:microsoft.com/office/officeart/2005/8/layout/hierarchy3"/>
    <dgm:cxn modelId="{2793C99C-93BB-404D-80D5-DDA8FF5B3FDB}" type="presParOf" srcId="{0CDD2BE0-1723-DF4F-9324-E3D1EF61119A}" destId="{17375A64-7673-0E46-BC28-106D06CBE26B}" srcOrd="1" destOrd="0" presId="urn:microsoft.com/office/officeart/2005/8/layout/hierarchy3"/>
    <dgm:cxn modelId="{8ACAC369-DE8F-754D-B953-AB0CFEA1603E}" type="presParOf" srcId="{0CDD2BE0-1723-DF4F-9324-E3D1EF61119A}" destId="{1F44A6B1-4B83-3C4D-A862-B39535DE0B19}" srcOrd="2" destOrd="0" presId="urn:microsoft.com/office/officeart/2005/8/layout/hierarchy3"/>
    <dgm:cxn modelId="{E7608F7A-6006-3144-9BE5-B23717A6D49A}" type="presParOf" srcId="{0CDD2BE0-1723-DF4F-9324-E3D1EF61119A}" destId="{3A33718F-649D-7B4A-A8DB-416C3450D653}" srcOrd="3" destOrd="0" presId="urn:microsoft.com/office/officeart/2005/8/layout/hierarchy3"/>
    <dgm:cxn modelId="{7F12178B-07A5-2544-8C1A-0D5EB278AC31}" type="presParOf" srcId="{0CDD2BE0-1723-DF4F-9324-E3D1EF61119A}" destId="{8EA6674C-4631-2C4C-9C32-EC30E1D668AD}" srcOrd="4" destOrd="0" presId="urn:microsoft.com/office/officeart/2005/8/layout/hierarchy3"/>
    <dgm:cxn modelId="{1C9EFD7F-B4C3-8648-9244-76806517F7DB}" type="presParOf" srcId="{0CDD2BE0-1723-DF4F-9324-E3D1EF61119A}" destId="{1DEB6C7B-78F8-6C46-B79E-0A9DEECC37DB}" srcOrd="5" destOrd="0" presId="urn:microsoft.com/office/officeart/2005/8/layout/hierarchy3"/>
    <dgm:cxn modelId="{66D1C65C-1318-F240-A61C-B88314659C6D}" type="presParOf" srcId="{0CDD2BE0-1723-DF4F-9324-E3D1EF61119A}" destId="{96C9631B-05FB-964E-9FE5-6F05CBFDFDFC}" srcOrd="6" destOrd="0" presId="urn:microsoft.com/office/officeart/2005/8/layout/hierarchy3"/>
    <dgm:cxn modelId="{349A3F37-A010-3A49-B681-61828751229C}" type="presParOf" srcId="{0CDD2BE0-1723-DF4F-9324-E3D1EF61119A}" destId="{59CBF361-8A9F-4E44-872F-B06E2ABAE468}" srcOrd="7" destOrd="0" presId="urn:microsoft.com/office/officeart/2005/8/layout/hierarchy3"/>
    <dgm:cxn modelId="{947704FB-DFFC-0E4A-813C-80F11EB70B4B}" type="presParOf" srcId="{0CDD2BE0-1723-DF4F-9324-E3D1EF61119A}" destId="{8CFD54FA-994B-C54D-AA21-0F429CE7AD2D}" srcOrd="8" destOrd="0" presId="urn:microsoft.com/office/officeart/2005/8/layout/hierarchy3"/>
    <dgm:cxn modelId="{0AA68C12-FE48-3949-97DA-0C8F37C58463}" type="presParOf" srcId="{0CDD2BE0-1723-DF4F-9324-E3D1EF61119A}" destId="{3B8C0068-89BE-894E-99A8-486B4E221FB7}" srcOrd="9" destOrd="0" presId="urn:microsoft.com/office/officeart/2005/8/layout/hierarchy3"/>
    <dgm:cxn modelId="{1CF5A985-EE2D-764B-8E02-DC1D9B9BBF3C}" type="presParOf" srcId="{070DE7F0-A603-CD4F-A3BE-7E363A0ED4FA}" destId="{CF8DF3E1-F7B7-3D46-B429-44F6EA011275}" srcOrd="4" destOrd="0" presId="urn:microsoft.com/office/officeart/2005/8/layout/hierarchy3"/>
    <dgm:cxn modelId="{7F1CAF4C-1E12-154E-981F-C7D2DCC7DEA3}" type="presParOf" srcId="{CF8DF3E1-F7B7-3D46-B429-44F6EA011275}" destId="{E8F7C8DD-EA98-3E44-B5D3-BB07693E855F}" srcOrd="0" destOrd="0" presId="urn:microsoft.com/office/officeart/2005/8/layout/hierarchy3"/>
    <dgm:cxn modelId="{E43CE6DB-1A0D-6942-BA40-1B6982F38930}" type="presParOf" srcId="{E8F7C8DD-EA98-3E44-B5D3-BB07693E855F}" destId="{B2EF33BB-8A92-E847-ADF9-06B9A606F55E}" srcOrd="0" destOrd="0" presId="urn:microsoft.com/office/officeart/2005/8/layout/hierarchy3"/>
    <dgm:cxn modelId="{05FE133A-16CF-A543-B12C-E6B0F42AD1DC}" type="presParOf" srcId="{E8F7C8DD-EA98-3E44-B5D3-BB07693E855F}" destId="{C1E8B0FC-700A-8642-8DA4-2FC5FD793897}" srcOrd="1" destOrd="0" presId="urn:microsoft.com/office/officeart/2005/8/layout/hierarchy3"/>
    <dgm:cxn modelId="{B9CF9333-AF8E-AB4C-9D6B-A768784A3C54}" type="presParOf" srcId="{CF8DF3E1-F7B7-3D46-B429-44F6EA011275}" destId="{489A2F65-6296-064D-8085-28C6BDF3B002}" srcOrd="1" destOrd="0" presId="urn:microsoft.com/office/officeart/2005/8/layout/hierarchy3"/>
    <dgm:cxn modelId="{0FE09EBA-ED42-C840-97ED-4AB0CC63B270}" type="presParOf" srcId="{489A2F65-6296-064D-8085-28C6BDF3B002}" destId="{18ED3F83-01EA-534D-BBB4-7C04F17E1A6B}" srcOrd="0" destOrd="0" presId="urn:microsoft.com/office/officeart/2005/8/layout/hierarchy3"/>
    <dgm:cxn modelId="{AA3374EC-3923-7A4C-B9A5-72A3376C7B0F}" type="presParOf" srcId="{489A2F65-6296-064D-8085-28C6BDF3B002}" destId="{05E90DE2-E704-4C47-A325-F50F8AB6AFFE}" srcOrd="1" destOrd="0" presId="urn:microsoft.com/office/officeart/2005/8/layout/hierarchy3"/>
    <dgm:cxn modelId="{2B5459E3-FD20-BC4F-AAE4-12B49429F30A}" type="presParOf" srcId="{489A2F65-6296-064D-8085-28C6BDF3B002}" destId="{CEF72CAA-D8D3-9B47-B2EB-FCF3000F8CAA}" srcOrd="2" destOrd="0" presId="urn:microsoft.com/office/officeart/2005/8/layout/hierarchy3"/>
    <dgm:cxn modelId="{926CBAD1-8160-4A41-A642-90AC4CCCB78B}" type="presParOf" srcId="{489A2F65-6296-064D-8085-28C6BDF3B002}" destId="{129B9945-A8E2-004B-A30B-AFEDA8B8B01B}" srcOrd="3" destOrd="0" presId="urn:microsoft.com/office/officeart/2005/8/layout/hierarchy3"/>
    <dgm:cxn modelId="{0D415E7F-A3A4-8143-9585-6745D594784E}" type="presParOf" srcId="{489A2F65-6296-064D-8085-28C6BDF3B002}" destId="{DE285464-DAD0-DD44-95D9-00A740033B3B}" srcOrd="4" destOrd="0" presId="urn:microsoft.com/office/officeart/2005/8/layout/hierarchy3"/>
    <dgm:cxn modelId="{209D0131-6A45-9C44-9B89-207EF40E6932}" type="presParOf" srcId="{489A2F65-6296-064D-8085-28C6BDF3B002}" destId="{9CDFFB20-12A0-2E40-B482-1630ECFD99E0}" srcOrd="5" destOrd="0" presId="urn:microsoft.com/office/officeart/2005/8/layout/hierarchy3"/>
    <dgm:cxn modelId="{08D675D4-DFA1-7C43-A0EF-6B39C7C89DC8}" type="presParOf" srcId="{489A2F65-6296-064D-8085-28C6BDF3B002}" destId="{89A96C46-6B5F-DB42-9772-EAAEE282EDAE}" srcOrd="6" destOrd="0" presId="urn:microsoft.com/office/officeart/2005/8/layout/hierarchy3"/>
    <dgm:cxn modelId="{BAF198D7-C5BF-C549-9101-C02360C56E87}" type="presParOf" srcId="{489A2F65-6296-064D-8085-28C6BDF3B002}" destId="{C1FE451C-0DD7-844F-A8C5-212BC144E82A}" srcOrd="7" destOrd="0" presId="urn:microsoft.com/office/officeart/2005/8/layout/hierarchy3"/>
    <dgm:cxn modelId="{2A30FFE9-ADCF-1741-AA42-31FCF4941AA8}" type="presParOf" srcId="{070DE7F0-A603-CD4F-A3BE-7E363A0ED4FA}" destId="{16564D9E-2EA2-CE4A-B572-49760CF6700F}" srcOrd="5" destOrd="0" presId="urn:microsoft.com/office/officeart/2005/8/layout/hierarchy3"/>
    <dgm:cxn modelId="{A3CE273F-53EB-7F40-AA86-67DA8665037C}" type="presParOf" srcId="{16564D9E-2EA2-CE4A-B572-49760CF6700F}" destId="{2FDC4863-113B-1942-AE0C-392F2D52D256}" srcOrd="0" destOrd="0" presId="urn:microsoft.com/office/officeart/2005/8/layout/hierarchy3"/>
    <dgm:cxn modelId="{CDF039AC-3862-4D46-B928-EAE4740F69EF}" type="presParOf" srcId="{2FDC4863-113B-1942-AE0C-392F2D52D256}" destId="{7B7CB193-A965-8647-847E-E0457BF05ADD}" srcOrd="0" destOrd="0" presId="urn:microsoft.com/office/officeart/2005/8/layout/hierarchy3"/>
    <dgm:cxn modelId="{02955F9F-238C-BB46-9872-670619CDC4AE}" type="presParOf" srcId="{2FDC4863-113B-1942-AE0C-392F2D52D256}" destId="{8EE86F84-07E4-8A48-B1F1-D5AD08B4F35F}" srcOrd="1" destOrd="0" presId="urn:microsoft.com/office/officeart/2005/8/layout/hierarchy3"/>
    <dgm:cxn modelId="{CAB5ED85-F117-2C4B-BF12-1E2976C4DAAF}" type="presParOf" srcId="{16564D9E-2EA2-CE4A-B572-49760CF6700F}" destId="{109476AB-583B-D84B-A48B-4B760443A7AE}" srcOrd="1" destOrd="0" presId="urn:microsoft.com/office/officeart/2005/8/layout/hierarchy3"/>
    <dgm:cxn modelId="{0D04A026-F31C-FE44-B0EB-7A33C1FCED15}" type="presParOf" srcId="{109476AB-583B-D84B-A48B-4B760443A7AE}" destId="{E034B8F0-AA26-754B-80FA-AAE542306F85}" srcOrd="0" destOrd="0" presId="urn:microsoft.com/office/officeart/2005/8/layout/hierarchy3"/>
    <dgm:cxn modelId="{DA723322-B949-EC49-A09A-A53DA1AB1125}" type="presParOf" srcId="{109476AB-583B-D84B-A48B-4B760443A7AE}" destId="{D95308FE-1288-DD4D-8869-4F87BBA4BF18}" srcOrd="1" destOrd="0" presId="urn:microsoft.com/office/officeart/2005/8/layout/hierarchy3"/>
    <dgm:cxn modelId="{87E2DDF6-8238-B144-9D5E-98A4EC94A04B}" type="presParOf" srcId="{109476AB-583B-D84B-A48B-4B760443A7AE}" destId="{BE288EAE-FE47-E443-9800-EEC44772B30A}" srcOrd="2" destOrd="0" presId="urn:microsoft.com/office/officeart/2005/8/layout/hierarchy3"/>
    <dgm:cxn modelId="{DB9D6D83-9B0C-254F-B130-52E8C1A0D210}" type="presParOf" srcId="{109476AB-583B-D84B-A48B-4B760443A7AE}" destId="{14ED2EEC-DD12-C94E-AE6B-3A4E211268BD}" srcOrd="3" destOrd="0" presId="urn:microsoft.com/office/officeart/2005/8/layout/hierarchy3"/>
    <dgm:cxn modelId="{7C43F6F5-871A-9B48-BF17-F82BD754CA49}" type="presParOf" srcId="{109476AB-583B-D84B-A48B-4B760443A7AE}" destId="{0B55A1DD-AF49-9A42-81FD-63609E0FD8EC}" srcOrd="4" destOrd="0" presId="urn:microsoft.com/office/officeart/2005/8/layout/hierarchy3"/>
    <dgm:cxn modelId="{D6F709A1-C84E-E94C-832A-B440FAA0F9EE}" type="presParOf" srcId="{109476AB-583B-D84B-A48B-4B760443A7AE}" destId="{93FDF5E5-4667-6D49-8B0E-0D543F35AAF6}" srcOrd="5" destOrd="0" presId="urn:microsoft.com/office/officeart/2005/8/layout/hierarchy3"/>
    <dgm:cxn modelId="{8F016E5C-AEC7-8144-A356-711CE04F38A6}" type="presParOf" srcId="{070DE7F0-A603-CD4F-A3BE-7E363A0ED4FA}" destId="{F523FE84-C155-9342-8038-D24C40FA536F}" srcOrd="6" destOrd="0" presId="urn:microsoft.com/office/officeart/2005/8/layout/hierarchy3"/>
    <dgm:cxn modelId="{05BD812C-FF5C-1A4D-833B-A522BCF11A08}" type="presParOf" srcId="{F523FE84-C155-9342-8038-D24C40FA536F}" destId="{2BBA1376-E516-0B47-804B-5013A4B12598}" srcOrd="0" destOrd="0" presId="urn:microsoft.com/office/officeart/2005/8/layout/hierarchy3"/>
    <dgm:cxn modelId="{746C7E91-9696-424D-8A1D-6145FA35E37A}" type="presParOf" srcId="{2BBA1376-E516-0B47-804B-5013A4B12598}" destId="{4CCEE535-8FA8-9045-8F45-432FDBB7A18F}" srcOrd="0" destOrd="0" presId="urn:microsoft.com/office/officeart/2005/8/layout/hierarchy3"/>
    <dgm:cxn modelId="{4E793F0A-5B46-064A-B334-20A11BA5DB9F}" type="presParOf" srcId="{2BBA1376-E516-0B47-804B-5013A4B12598}" destId="{210706D0-D530-9743-81BA-FD2D82AD0386}" srcOrd="1" destOrd="0" presId="urn:microsoft.com/office/officeart/2005/8/layout/hierarchy3"/>
    <dgm:cxn modelId="{1FD78873-F6F1-A34E-94C3-E5A8C38BDDB5}" type="presParOf" srcId="{F523FE84-C155-9342-8038-D24C40FA536F}" destId="{99A61C65-68E4-DF46-BB5C-B655CB3E4218}" srcOrd="1" destOrd="0" presId="urn:microsoft.com/office/officeart/2005/8/layout/hierarchy3"/>
    <dgm:cxn modelId="{6B25FD62-7A46-7942-87E6-368284C8482B}" type="presParOf" srcId="{99A61C65-68E4-DF46-BB5C-B655CB3E4218}" destId="{A87A083A-099A-C045-A24B-82452CFDC930}" srcOrd="0" destOrd="0" presId="urn:microsoft.com/office/officeart/2005/8/layout/hierarchy3"/>
    <dgm:cxn modelId="{F096561C-2629-F447-8774-A0B611886468}" type="presParOf" srcId="{99A61C65-68E4-DF46-BB5C-B655CB3E4218}" destId="{D320E919-5FE3-E845-A105-33ACAF1EDD67}" srcOrd="1" destOrd="0" presId="urn:microsoft.com/office/officeart/2005/8/layout/hierarchy3"/>
    <dgm:cxn modelId="{67B29F8F-CF92-2146-BC3E-AF8D99E22645}" type="presParOf" srcId="{99A61C65-68E4-DF46-BB5C-B655CB3E4218}" destId="{05706CD7-C796-1F4D-A6B1-1EE63B434392}" srcOrd="2" destOrd="0" presId="urn:microsoft.com/office/officeart/2005/8/layout/hierarchy3"/>
    <dgm:cxn modelId="{24869318-C85A-4E49-8004-ED8A262C79EB}" type="presParOf" srcId="{99A61C65-68E4-DF46-BB5C-B655CB3E4218}" destId="{55D39100-197B-8847-97E7-42838E8B294C}" srcOrd="3" destOrd="0" presId="urn:microsoft.com/office/officeart/2005/8/layout/hierarchy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40E68-A066-904F-9636-8FACE89B7CE2}">
      <dsp:nvSpPr>
        <dsp:cNvPr id="0" name=""/>
        <dsp:cNvSpPr/>
      </dsp:nvSpPr>
      <dsp:spPr>
        <a:xfrm>
          <a:off x="168284"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e-Commerce</a:t>
          </a:r>
          <a:endParaRPr lang="en-US" sz="1100" b="0" kern="1200" dirty="0"/>
        </a:p>
      </dsp:txBody>
      <dsp:txXfrm>
        <a:off x="180888" y="14217"/>
        <a:ext cx="951638" cy="405135"/>
      </dsp:txXfrm>
    </dsp:sp>
    <dsp:sp modelId="{A0FB3127-7B63-A449-859B-74BF51576084}">
      <dsp:nvSpPr>
        <dsp:cNvPr id="0" name=""/>
        <dsp:cNvSpPr/>
      </dsp:nvSpPr>
      <dsp:spPr>
        <a:xfrm>
          <a:off x="265969" y="431957"/>
          <a:ext cx="97684" cy="298990"/>
        </a:xfrm>
        <a:custGeom>
          <a:avLst/>
          <a:gdLst/>
          <a:ahLst/>
          <a:cxnLst/>
          <a:rect l="0" t="0" r="0" b="0"/>
          <a:pathLst>
            <a:path>
              <a:moveTo>
                <a:pt x="0" y="0"/>
              </a:moveTo>
              <a:lnTo>
                <a:pt x="0" y="298990"/>
              </a:lnTo>
              <a:lnTo>
                <a:pt x="97684" y="298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DBFA1-6340-EB46-9392-146EEEC3006D}">
      <dsp:nvSpPr>
        <dsp:cNvPr id="0" name=""/>
        <dsp:cNvSpPr/>
      </dsp:nvSpPr>
      <dsp:spPr>
        <a:xfrm>
          <a:off x="363653" y="562215"/>
          <a:ext cx="833655" cy="337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Print on Demand</a:t>
          </a:r>
          <a:endParaRPr lang="en-US" sz="700" kern="1200" dirty="0"/>
        </a:p>
      </dsp:txBody>
      <dsp:txXfrm>
        <a:off x="373537" y="572099"/>
        <a:ext cx="813887" cy="317695"/>
      </dsp:txXfrm>
    </dsp:sp>
    <dsp:sp modelId="{895902BA-FB7D-474D-A43A-7C752B78F6B6}">
      <dsp:nvSpPr>
        <dsp:cNvPr id="0" name=""/>
        <dsp:cNvSpPr/>
      </dsp:nvSpPr>
      <dsp:spPr>
        <a:xfrm>
          <a:off x="1405648"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Content Ingest</a:t>
          </a:r>
          <a:endParaRPr lang="en-US" sz="1100" b="0" kern="1200" dirty="0"/>
        </a:p>
      </dsp:txBody>
      <dsp:txXfrm>
        <a:off x="1418252" y="14217"/>
        <a:ext cx="951638" cy="405135"/>
      </dsp:txXfrm>
    </dsp:sp>
    <dsp:sp modelId="{DF99A6C9-357E-AC4F-A7CE-9E2DEBAFED55}">
      <dsp:nvSpPr>
        <dsp:cNvPr id="0" name=""/>
        <dsp:cNvSpPr/>
      </dsp:nvSpPr>
      <dsp:spPr>
        <a:xfrm>
          <a:off x="1503333" y="431957"/>
          <a:ext cx="97684" cy="247723"/>
        </a:xfrm>
        <a:custGeom>
          <a:avLst/>
          <a:gdLst/>
          <a:ahLst/>
          <a:cxnLst/>
          <a:rect l="0" t="0" r="0" b="0"/>
          <a:pathLst>
            <a:path>
              <a:moveTo>
                <a:pt x="0" y="0"/>
              </a:moveTo>
              <a:lnTo>
                <a:pt x="0" y="247723"/>
              </a:lnTo>
              <a:lnTo>
                <a:pt x="97684" y="247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9124E-7014-9840-A3DB-503FFE3B25DC}">
      <dsp:nvSpPr>
        <dsp:cNvPr id="0" name=""/>
        <dsp:cNvSpPr/>
      </dsp:nvSpPr>
      <dsp:spPr>
        <a:xfrm>
          <a:off x="1601017" y="562215"/>
          <a:ext cx="833655" cy="2349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Transformation</a:t>
          </a:r>
          <a:endParaRPr lang="en-US" sz="700" kern="1200" dirty="0"/>
        </a:p>
      </dsp:txBody>
      <dsp:txXfrm>
        <a:off x="1607898" y="569096"/>
        <a:ext cx="819893" cy="221167"/>
      </dsp:txXfrm>
    </dsp:sp>
    <dsp:sp modelId="{9543DD6C-E231-314B-93CB-00181BE8A1F7}">
      <dsp:nvSpPr>
        <dsp:cNvPr id="0" name=""/>
        <dsp:cNvSpPr/>
      </dsp:nvSpPr>
      <dsp:spPr>
        <a:xfrm>
          <a:off x="1503333" y="431957"/>
          <a:ext cx="97684" cy="611186"/>
        </a:xfrm>
        <a:custGeom>
          <a:avLst/>
          <a:gdLst/>
          <a:ahLst/>
          <a:cxnLst/>
          <a:rect l="0" t="0" r="0" b="0"/>
          <a:pathLst>
            <a:path>
              <a:moveTo>
                <a:pt x="0" y="0"/>
              </a:moveTo>
              <a:lnTo>
                <a:pt x="0" y="611186"/>
              </a:lnTo>
              <a:lnTo>
                <a:pt x="97684" y="6111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08C9A-0ED9-E14B-B17C-F95D7F126A15}">
      <dsp:nvSpPr>
        <dsp:cNvPr id="0" name=""/>
        <dsp:cNvSpPr/>
      </dsp:nvSpPr>
      <dsp:spPr>
        <a:xfrm>
          <a:off x="1601017" y="927404"/>
          <a:ext cx="833655" cy="231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Validation</a:t>
          </a:r>
          <a:endParaRPr lang="en-US" sz="700" kern="1200" dirty="0"/>
        </a:p>
      </dsp:txBody>
      <dsp:txXfrm>
        <a:off x="1607797" y="934184"/>
        <a:ext cx="820095" cy="217920"/>
      </dsp:txXfrm>
    </dsp:sp>
    <dsp:sp modelId="{6589B064-B649-A045-9887-5565971B85E8}">
      <dsp:nvSpPr>
        <dsp:cNvPr id="0" name=""/>
        <dsp:cNvSpPr/>
      </dsp:nvSpPr>
      <dsp:spPr>
        <a:xfrm>
          <a:off x="2643012"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Content Access</a:t>
          </a:r>
          <a:endParaRPr lang="en-US" sz="1100" b="0" kern="1200" dirty="0"/>
        </a:p>
      </dsp:txBody>
      <dsp:txXfrm>
        <a:off x="2655616" y="14217"/>
        <a:ext cx="951638" cy="405135"/>
      </dsp:txXfrm>
    </dsp:sp>
    <dsp:sp modelId="{3AB125C5-7A07-6043-A72A-844A4A6E726E}">
      <dsp:nvSpPr>
        <dsp:cNvPr id="0" name=""/>
        <dsp:cNvSpPr/>
      </dsp:nvSpPr>
      <dsp:spPr>
        <a:xfrm>
          <a:off x="2740697" y="431957"/>
          <a:ext cx="97684" cy="255465"/>
        </a:xfrm>
        <a:custGeom>
          <a:avLst/>
          <a:gdLst/>
          <a:ahLst/>
          <a:cxnLst/>
          <a:rect l="0" t="0" r="0" b="0"/>
          <a:pathLst>
            <a:path>
              <a:moveTo>
                <a:pt x="0" y="0"/>
              </a:moveTo>
              <a:lnTo>
                <a:pt x="0" y="255465"/>
              </a:lnTo>
              <a:lnTo>
                <a:pt x="97684" y="255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28E15-AA97-4D42-9375-B97B01F25F9B}">
      <dsp:nvSpPr>
        <dsp:cNvPr id="0" name=""/>
        <dsp:cNvSpPr/>
      </dsp:nvSpPr>
      <dsp:spPr>
        <a:xfrm>
          <a:off x="2838382" y="562215"/>
          <a:ext cx="722287" cy="2504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PageTurner</a:t>
          </a:r>
          <a:endParaRPr lang="en-US" sz="700" kern="1200" dirty="0"/>
        </a:p>
      </dsp:txBody>
      <dsp:txXfrm>
        <a:off x="2845716" y="569549"/>
        <a:ext cx="707619" cy="235746"/>
      </dsp:txXfrm>
    </dsp:sp>
    <dsp:sp modelId="{3CF129DE-30DA-274F-9643-67F2E6A8AF89}">
      <dsp:nvSpPr>
        <dsp:cNvPr id="0" name=""/>
        <dsp:cNvSpPr/>
      </dsp:nvSpPr>
      <dsp:spPr>
        <a:xfrm>
          <a:off x="2740697" y="431957"/>
          <a:ext cx="97684" cy="650035"/>
        </a:xfrm>
        <a:custGeom>
          <a:avLst/>
          <a:gdLst/>
          <a:ahLst/>
          <a:cxnLst/>
          <a:rect l="0" t="0" r="0" b="0"/>
          <a:pathLst>
            <a:path>
              <a:moveTo>
                <a:pt x="0" y="0"/>
              </a:moveTo>
              <a:lnTo>
                <a:pt x="0" y="650035"/>
              </a:lnTo>
              <a:lnTo>
                <a:pt x="97684" y="6500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A6B84-EFE8-9540-B8BF-29557751A000}">
      <dsp:nvSpPr>
        <dsp:cNvPr id="0" name=""/>
        <dsp:cNvSpPr/>
      </dsp:nvSpPr>
      <dsp:spPr>
        <a:xfrm>
          <a:off x="2838382" y="942889"/>
          <a:ext cx="721270" cy="278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Collection Builder</a:t>
          </a:r>
          <a:endParaRPr lang="en-US" sz="700" kern="1200" dirty="0"/>
        </a:p>
      </dsp:txBody>
      <dsp:txXfrm>
        <a:off x="2846530" y="951037"/>
        <a:ext cx="704974" cy="261910"/>
      </dsp:txXfrm>
    </dsp:sp>
    <dsp:sp modelId="{4E7FCF25-2A3C-E54A-8D35-02CEFB3F8995}">
      <dsp:nvSpPr>
        <dsp:cNvPr id="0" name=""/>
        <dsp:cNvSpPr/>
      </dsp:nvSpPr>
      <dsp:spPr>
        <a:xfrm>
          <a:off x="2740697" y="431957"/>
          <a:ext cx="103978" cy="1058992"/>
        </a:xfrm>
        <a:custGeom>
          <a:avLst/>
          <a:gdLst/>
          <a:ahLst/>
          <a:cxnLst/>
          <a:rect l="0" t="0" r="0" b="0"/>
          <a:pathLst>
            <a:path>
              <a:moveTo>
                <a:pt x="0" y="0"/>
              </a:moveTo>
              <a:lnTo>
                <a:pt x="0" y="1058992"/>
              </a:lnTo>
              <a:lnTo>
                <a:pt x="103978" y="1058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447AD-8E23-D74B-9283-4128301208B9}">
      <dsp:nvSpPr>
        <dsp:cNvPr id="0" name=""/>
        <dsp:cNvSpPr/>
      </dsp:nvSpPr>
      <dsp:spPr>
        <a:xfrm>
          <a:off x="2844676" y="1351354"/>
          <a:ext cx="721220" cy="2791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Large-scale Search</a:t>
          </a:r>
          <a:endParaRPr lang="en-US" sz="700" kern="1200" dirty="0"/>
        </a:p>
      </dsp:txBody>
      <dsp:txXfrm>
        <a:off x="2852853" y="1359531"/>
        <a:ext cx="704866" cy="262837"/>
      </dsp:txXfrm>
    </dsp:sp>
    <dsp:sp modelId="{D3884353-664E-C343-AB59-CE6895850256}">
      <dsp:nvSpPr>
        <dsp:cNvPr id="0" name=""/>
        <dsp:cNvSpPr/>
      </dsp:nvSpPr>
      <dsp:spPr>
        <a:xfrm>
          <a:off x="2740697" y="431957"/>
          <a:ext cx="103586" cy="1787615"/>
        </a:xfrm>
        <a:custGeom>
          <a:avLst/>
          <a:gdLst/>
          <a:ahLst/>
          <a:cxnLst/>
          <a:rect l="0" t="0" r="0" b="0"/>
          <a:pathLst>
            <a:path>
              <a:moveTo>
                <a:pt x="0" y="0"/>
              </a:moveTo>
              <a:lnTo>
                <a:pt x="0" y="1787615"/>
              </a:lnTo>
              <a:lnTo>
                <a:pt x="103586" y="17876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0EAD5-FBFB-EF4D-8923-672BEF072A14}">
      <dsp:nvSpPr>
        <dsp:cNvPr id="0" name=""/>
        <dsp:cNvSpPr/>
      </dsp:nvSpPr>
      <dsp:spPr>
        <a:xfrm>
          <a:off x="2844284" y="2113237"/>
          <a:ext cx="755700" cy="2126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Bibliographic Catalog</a:t>
          </a:r>
          <a:endParaRPr lang="en-US" sz="700" kern="1200" dirty="0"/>
        </a:p>
      </dsp:txBody>
      <dsp:txXfrm>
        <a:off x="2850513" y="2119466"/>
        <a:ext cx="743242" cy="200212"/>
      </dsp:txXfrm>
    </dsp:sp>
    <dsp:sp modelId="{B5BA697A-651C-124E-BCC4-3365ACAAC4FB}">
      <dsp:nvSpPr>
        <dsp:cNvPr id="0" name=""/>
        <dsp:cNvSpPr/>
      </dsp:nvSpPr>
      <dsp:spPr>
        <a:xfrm>
          <a:off x="2740697" y="431957"/>
          <a:ext cx="103286" cy="1431608"/>
        </a:xfrm>
        <a:custGeom>
          <a:avLst/>
          <a:gdLst/>
          <a:ahLst/>
          <a:cxnLst/>
          <a:rect l="0" t="0" r="0" b="0"/>
          <a:pathLst>
            <a:path>
              <a:moveTo>
                <a:pt x="0" y="0"/>
              </a:moveTo>
              <a:lnTo>
                <a:pt x="0" y="1431608"/>
              </a:lnTo>
              <a:lnTo>
                <a:pt x="103286" y="1431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A7679-480A-9444-8B44-5E950F793331}">
      <dsp:nvSpPr>
        <dsp:cNvPr id="0" name=""/>
        <dsp:cNvSpPr/>
      </dsp:nvSpPr>
      <dsp:spPr>
        <a:xfrm>
          <a:off x="2843984" y="1731220"/>
          <a:ext cx="732224" cy="2646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Research Center</a:t>
          </a:r>
          <a:endParaRPr lang="en-US" sz="700" kern="1200" dirty="0"/>
        </a:p>
      </dsp:txBody>
      <dsp:txXfrm>
        <a:off x="2851737" y="1738973"/>
        <a:ext cx="716718" cy="249184"/>
      </dsp:txXfrm>
    </dsp:sp>
    <dsp:sp modelId="{4955E58E-C916-A84A-BC2F-4241CDF9AAAB}">
      <dsp:nvSpPr>
        <dsp:cNvPr id="0" name=""/>
        <dsp:cNvSpPr/>
      </dsp:nvSpPr>
      <dsp:spPr>
        <a:xfrm>
          <a:off x="2740697" y="431957"/>
          <a:ext cx="97684" cy="2117826"/>
        </a:xfrm>
        <a:custGeom>
          <a:avLst/>
          <a:gdLst/>
          <a:ahLst/>
          <a:cxnLst/>
          <a:rect l="0" t="0" r="0" b="0"/>
          <a:pathLst>
            <a:path>
              <a:moveTo>
                <a:pt x="0" y="0"/>
              </a:moveTo>
              <a:lnTo>
                <a:pt x="0" y="2117826"/>
              </a:lnTo>
              <a:lnTo>
                <a:pt x="97684" y="211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421BD-1A4B-174D-801E-30A225729E2E}">
      <dsp:nvSpPr>
        <dsp:cNvPr id="0" name=""/>
        <dsp:cNvSpPr/>
      </dsp:nvSpPr>
      <dsp:spPr>
        <a:xfrm>
          <a:off x="2838382" y="2416886"/>
          <a:ext cx="774374" cy="2657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APIs</a:t>
          </a:r>
          <a:endParaRPr lang="en-US" sz="700" kern="1200" dirty="0"/>
        </a:p>
      </dsp:txBody>
      <dsp:txXfrm>
        <a:off x="2846167" y="2424671"/>
        <a:ext cx="758804" cy="250225"/>
      </dsp:txXfrm>
    </dsp:sp>
    <dsp:sp modelId="{E33E4EAA-E110-0147-A058-70F20A959478}">
      <dsp:nvSpPr>
        <dsp:cNvPr id="0" name=""/>
        <dsp:cNvSpPr/>
      </dsp:nvSpPr>
      <dsp:spPr>
        <a:xfrm>
          <a:off x="3880376"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Quality Assurance</a:t>
          </a:r>
          <a:endParaRPr lang="en-US" sz="1100" b="0" kern="1200" dirty="0"/>
        </a:p>
      </dsp:txBody>
      <dsp:txXfrm>
        <a:off x="3892980" y="14217"/>
        <a:ext cx="951638" cy="405135"/>
      </dsp:txXfrm>
    </dsp:sp>
    <dsp:sp modelId="{E5023246-677F-D34D-82AC-B175C39285BF}">
      <dsp:nvSpPr>
        <dsp:cNvPr id="0" name=""/>
        <dsp:cNvSpPr/>
      </dsp:nvSpPr>
      <dsp:spPr>
        <a:xfrm>
          <a:off x="3978061" y="431957"/>
          <a:ext cx="97684" cy="260225"/>
        </a:xfrm>
        <a:custGeom>
          <a:avLst/>
          <a:gdLst/>
          <a:ahLst/>
          <a:cxnLst/>
          <a:rect l="0" t="0" r="0" b="0"/>
          <a:pathLst>
            <a:path>
              <a:moveTo>
                <a:pt x="0" y="0"/>
              </a:moveTo>
              <a:lnTo>
                <a:pt x="0" y="260225"/>
              </a:lnTo>
              <a:lnTo>
                <a:pt x="97684" y="2602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6207E-D821-8346-BC4A-F3D34F03A8D3}">
      <dsp:nvSpPr>
        <dsp:cNvPr id="0" name=""/>
        <dsp:cNvSpPr/>
      </dsp:nvSpPr>
      <dsp:spPr>
        <a:xfrm>
          <a:off x="4075746" y="562215"/>
          <a:ext cx="723813" cy="2599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Quality Review</a:t>
          </a:r>
          <a:endParaRPr lang="en-US" sz="700" kern="1200" dirty="0"/>
        </a:p>
      </dsp:txBody>
      <dsp:txXfrm>
        <a:off x="4083359" y="569828"/>
        <a:ext cx="708587" cy="244707"/>
      </dsp:txXfrm>
    </dsp:sp>
    <dsp:sp modelId="{E7F4A098-8CF4-404A-8000-2C82C980CB2B}">
      <dsp:nvSpPr>
        <dsp:cNvPr id="0" name=""/>
        <dsp:cNvSpPr/>
      </dsp:nvSpPr>
      <dsp:spPr>
        <a:xfrm>
          <a:off x="3978061" y="431957"/>
          <a:ext cx="97684" cy="655026"/>
        </a:xfrm>
        <a:custGeom>
          <a:avLst/>
          <a:gdLst/>
          <a:ahLst/>
          <a:cxnLst/>
          <a:rect l="0" t="0" r="0" b="0"/>
          <a:pathLst>
            <a:path>
              <a:moveTo>
                <a:pt x="0" y="0"/>
              </a:moveTo>
              <a:lnTo>
                <a:pt x="0" y="655026"/>
              </a:lnTo>
              <a:lnTo>
                <a:pt x="97684" y="655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82A44-BAF3-3C40-9822-87BBDB26B92B}">
      <dsp:nvSpPr>
        <dsp:cNvPr id="0" name=""/>
        <dsp:cNvSpPr/>
      </dsp:nvSpPr>
      <dsp:spPr>
        <a:xfrm>
          <a:off x="4075746" y="952408"/>
          <a:ext cx="723813" cy="2691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Content Certification</a:t>
          </a:r>
          <a:endParaRPr lang="en-US" sz="700" kern="1200" dirty="0"/>
        </a:p>
      </dsp:txBody>
      <dsp:txXfrm>
        <a:off x="4083629" y="960291"/>
        <a:ext cx="708047" cy="253384"/>
      </dsp:txXfrm>
    </dsp:sp>
    <dsp:sp modelId="{3D54B42A-8ABE-4046-950A-121496C2D4AB}">
      <dsp:nvSpPr>
        <dsp:cNvPr id="0" name=""/>
        <dsp:cNvSpPr/>
      </dsp:nvSpPr>
      <dsp:spPr>
        <a:xfrm>
          <a:off x="5117740"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User Services</a:t>
          </a:r>
          <a:endParaRPr lang="en-US" sz="1100" b="0" kern="1200" dirty="0"/>
        </a:p>
      </dsp:txBody>
      <dsp:txXfrm>
        <a:off x="5130344" y="14217"/>
        <a:ext cx="951638" cy="405135"/>
      </dsp:txXfrm>
    </dsp:sp>
    <dsp:sp modelId="{4D136473-F47F-A543-8674-75D3914D06A0}">
      <dsp:nvSpPr>
        <dsp:cNvPr id="0" name=""/>
        <dsp:cNvSpPr/>
      </dsp:nvSpPr>
      <dsp:spPr>
        <a:xfrm>
          <a:off x="5215425" y="431957"/>
          <a:ext cx="97684" cy="268515"/>
        </a:xfrm>
        <a:custGeom>
          <a:avLst/>
          <a:gdLst/>
          <a:ahLst/>
          <a:cxnLst/>
          <a:rect l="0" t="0" r="0" b="0"/>
          <a:pathLst>
            <a:path>
              <a:moveTo>
                <a:pt x="0" y="0"/>
              </a:moveTo>
              <a:lnTo>
                <a:pt x="0" y="268515"/>
              </a:lnTo>
              <a:lnTo>
                <a:pt x="97684" y="268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94E24F-BDBE-0147-91AF-DF5F67C82A2E}">
      <dsp:nvSpPr>
        <dsp:cNvPr id="0" name=""/>
        <dsp:cNvSpPr/>
      </dsp:nvSpPr>
      <dsp:spPr>
        <a:xfrm>
          <a:off x="5313110" y="562215"/>
          <a:ext cx="723813" cy="2765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Usability</a:t>
          </a:r>
          <a:endParaRPr lang="en-US" sz="700" kern="1200" dirty="0"/>
        </a:p>
      </dsp:txBody>
      <dsp:txXfrm>
        <a:off x="5321209" y="570314"/>
        <a:ext cx="707615" cy="260315"/>
      </dsp:txXfrm>
    </dsp:sp>
    <dsp:sp modelId="{C84D6EB6-CEC0-0D42-BA06-1DD88E12BCB3}">
      <dsp:nvSpPr>
        <dsp:cNvPr id="0" name=""/>
        <dsp:cNvSpPr/>
      </dsp:nvSpPr>
      <dsp:spPr>
        <a:xfrm>
          <a:off x="5215425" y="431957"/>
          <a:ext cx="97684" cy="670801"/>
        </a:xfrm>
        <a:custGeom>
          <a:avLst/>
          <a:gdLst/>
          <a:ahLst/>
          <a:cxnLst/>
          <a:rect l="0" t="0" r="0" b="0"/>
          <a:pathLst>
            <a:path>
              <a:moveTo>
                <a:pt x="0" y="0"/>
              </a:moveTo>
              <a:lnTo>
                <a:pt x="0" y="670801"/>
              </a:lnTo>
              <a:lnTo>
                <a:pt x="97684" y="670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4292DE-475F-D34A-A9F8-E789F0AE9111}">
      <dsp:nvSpPr>
        <dsp:cNvPr id="0" name=""/>
        <dsp:cNvSpPr/>
      </dsp:nvSpPr>
      <dsp:spPr>
        <a:xfrm>
          <a:off x="5313110" y="968987"/>
          <a:ext cx="723813" cy="2675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User support (helpdesk)</a:t>
          </a:r>
          <a:endParaRPr lang="en-US" sz="700" kern="1200" dirty="0"/>
        </a:p>
      </dsp:txBody>
      <dsp:txXfrm>
        <a:off x="5320946" y="976823"/>
        <a:ext cx="708141" cy="251868"/>
      </dsp:txXfrm>
    </dsp:sp>
    <dsp:sp modelId="{21A4E3C9-877E-B847-96E8-B58952F80973}">
      <dsp:nvSpPr>
        <dsp:cNvPr id="0" name=""/>
        <dsp:cNvSpPr/>
      </dsp:nvSpPr>
      <dsp:spPr>
        <a:xfrm>
          <a:off x="6355104"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Outreach</a:t>
          </a:r>
          <a:endParaRPr lang="en-US" sz="1100" b="0" kern="1200" dirty="0"/>
        </a:p>
      </dsp:txBody>
      <dsp:txXfrm>
        <a:off x="6367708" y="14217"/>
        <a:ext cx="951638" cy="405135"/>
      </dsp:txXfrm>
    </dsp:sp>
    <dsp:sp modelId="{09A11DD9-8DA2-9E47-972E-3BDCCF5E3CAB}">
      <dsp:nvSpPr>
        <dsp:cNvPr id="0" name=""/>
        <dsp:cNvSpPr/>
      </dsp:nvSpPr>
      <dsp:spPr>
        <a:xfrm>
          <a:off x="6452789" y="431957"/>
          <a:ext cx="97684" cy="287629"/>
        </a:xfrm>
        <a:custGeom>
          <a:avLst/>
          <a:gdLst/>
          <a:ahLst/>
          <a:cxnLst/>
          <a:rect l="0" t="0" r="0" b="0"/>
          <a:pathLst>
            <a:path>
              <a:moveTo>
                <a:pt x="0" y="0"/>
              </a:moveTo>
              <a:lnTo>
                <a:pt x="0" y="287629"/>
              </a:lnTo>
              <a:lnTo>
                <a:pt x="97684" y="287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FB11-4D94-DF4A-9071-744E8BA6BBDE}">
      <dsp:nvSpPr>
        <dsp:cNvPr id="0" name=""/>
        <dsp:cNvSpPr/>
      </dsp:nvSpPr>
      <dsp:spPr>
        <a:xfrm>
          <a:off x="6550474" y="562215"/>
          <a:ext cx="723813" cy="3147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Project website</a:t>
          </a:r>
          <a:endParaRPr lang="en-US" sz="700" kern="1200" dirty="0"/>
        </a:p>
      </dsp:txBody>
      <dsp:txXfrm>
        <a:off x="6559692" y="571433"/>
        <a:ext cx="705377" cy="296305"/>
      </dsp:txXfrm>
    </dsp:sp>
    <dsp:sp modelId="{20F8425D-072F-0942-8893-F63545B313CA}">
      <dsp:nvSpPr>
        <dsp:cNvPr id="0" name=""/>
        <dsp:cNvSpPr/>
      </dsp:nvSpPr>
      <dsp:spPr>
        <a:xfrm>
          <a:off x="6452789" y="431957"/>
          <a:ext cx="97684" cy="725012"/>
        </a:xfrm>
        <a:custGeom>
          <a:avLst/>
          <a:gdLst/>
          <a:ahLst/>
          <a:cxnLst/>
          <a:rect l="0" t="0" r="0" b="0"/>
          <a:pathLst>
            <a:path>
              <a:moveTo>
                <a:pt x="0" y="0"/>
              </a:moveTo>
              <a:lnTo>
                <a:pt x="0" y="725012"/>
              </a:lnTo>
              <a:lnTo>
                <a:pt x="97684" y="725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6BA38-0E18-1E42-8952-FF1C5FE6F9E2}">
      <dsp:nvSpPr>
        <dsp:cNvPr id="0" name=""/>
        <dsp:cNvSpPr/>
      </dsp:nvSpPr>
      <dsp:spPr>
        <a:xfrm>
          <a:off x="6550474" y="1007216"/>
          <a:ext cx="723813" cy="2995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Monthly newsletter</a:t>
          </a:r>
          <a:endParaRPr lang="en-US" sz="700" kern="1200" dirty="0"/>
        </a:p>
      </dsp:txBody>
      <dsp:txXfrm>
        <a:off x="6559246" y="1015988"/>
        <a:ext cx="706269" cy="281962"/>
      </dsp:txXfrm>
    </dsp:sp>
    <dsp:sp modelId="{22F28108-51BA-ED49-83D3-2AD57141EB1D}">
      <dsp:nvSpPr>
        <dsp:cNvPr id="0" name=""/>
        <dsp:cNvSpPr/>
      </dsp:nvSpPr>
      <dsp:spPr>
        <a:xfrm>
          <a:off x="6452789" y="431957"/>
          <a:ext cx="97684" cy="1141603"/>
        </a:xfrm>
        <a:custGeom>
          <a:avLst/>
          <a:gdLst/>
          <a:ahLst/>
          <a:cxnLst/>
          <a:rect l="0" t="0" r="0" b="0"/>
          <a:pathLst>
            <a:path>
              <a:moveTo>
                <a:pt x="0" y="0"/>
              </a:moveTo>
              <a:lnTo>
                <a:pt x="0" y="1141603"/>
              </a:lnTo>
              <a:lnTo>
                <a:pt x="97684" y="1141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245A9-E130-7541-9751-413907512FEB}">
      <dsp:nvSpPr>
        <dsp:cNvPr id="0" name=""/>
        <dsp:cNvSpPr/>
      </dsp:nvSpPr>
      <dsp:spPr>
        <a:xfrm>
          <a:off x="6550474" y="1436981"/>
          <a:ext cx="719628" cy="2731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Papers and presentations</a:t>
          </a:r>
          <a:endParaRPr lang="en-US" sz="700" kern="1200" dirty="0"/>
        </a:p>
      </dsp:txBody>
      <dsp:txXfrm>
        <a:off x="6558474" y="1444981"/>
        <a:ext cx="703628" cy="257157"/>
      </dsp:txXfrm>
    </dsp:sp>
    <dsp:sp modelId="{EF4D7926-8284-FD4A-90FA-89F78AE18DA8}">
      <dsp:nvSpPr>
        <dsp:cNvPr id="0" name=""/>
        <dsp:cNvSpPr/>
      </dsp:nvSpPr>
      <dsp:spPr>
        <a:xfrm>
          <a:off x="6452789" y="431957"/>
          <a:ext cx="97684" cy="1577037"/>
        </a:xfrm>
        <a:custGeom>
          <a:avLst/>
          <a:gdLst/>
          <a:ahLst/>
          <a:cxnLst/>
          <a:rect l="0" t="0" r="0" b="0"/>
          <a:pathLst>
            <a:path>
              <a:moveTo>
                <a:pt x="0" y="0"/>
              </a:moveTo>
              <a:lnTo>
                <a:pt x="0" y="1577037"/>
              </a:lnTo>
              <a:lnTo>
                <a:pt x="97684" y="157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AD8DF-2E5B-F64B-8B87-89B7C6DEC0E8}">
      <dsp:nvSpPr>
        <dsp:cNvPr id="0" name=""/>
        <dsp:cNvSpPr/>
      </dsp:nvSpPr>
      <dsp:spPr>
        <a:xfrm>
          <a:off x="6550474" y="1840397"/>
          <a:ext cx="723813" cy="337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Communication with potential partners</a:t>
          </a:r>
          <a:endParaRPr lang="en-US" sz="700" kern="1200" dirty="0"/>
        </a:p>
      </dsp:txBody>
      <dsp:txXfrm>
        <a:off x="6560350" y="1850273"/>
        <a:ext cx="704061" cy="317440"/>
      </dsp:txXfrm>
    </dsp:sp>
    <dsp:sp modelId="{CD28C2BB-E85D-114C-83C8-1D3F80BEDA43}">
      <dsp:nvSpPr>
        <dsp:cNvPr id="0" name=""/>
        <dsp:cNvSpPr/>
      </dsp:nvSpPr>
      <dsp:spPr>
        <a:xfrm>
          <a:off x="6452789" y="431957"/>
          <a:ext cx="97684" cy="2040515"/>
        </a:xfrm>
        <a:custGeom>
          <a:avLst/>
          <a:gdLst/>
          <a:ahLst/>
          <a:cxnLst/>
          <a:rect l="0" t="0" r="0" b="0"/>
          <a:pathLst>
            <a:path>
              <a:moveTo>
                <a:pt x="0" y="0"/>
              </a:moveTo>
              <a:lnTo>
                <a:pt x="0" y="2040515"/>
              </a:lnTo>
              <a:lnTo>
                <a:pt x="97684" y="2040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840080-504C-5F4B-B373-83DD6C64DAFE}">
      <dsp:nvSpPr>
        <dsp:cNvPr id="0" name=""/>
        <dsp:cNvSpPr/>
      </dsp:nvSpPr>
      <dsp:spPr>
        <a:xfrm>
          <a:off x="6550474" y="2307849"/>
          <a:ext cx="723813" cy="3292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Surveys, general inquiries</a:t>
          </a:r>
          <a:endParaRPr lang="en-US" sz="700" kern="1200" dirty="0"/>
        </a:p>
      </dsp:txBody>
      <dsp:txXfrm>
        <a:off x="6560117" y="2317492"/>
        <a:ext cx="704527" cy="309961"/>
      </dsp:txXfrm>
    </dsp:sp>
    <dsp:sp modelId="{4432F310-87B5-134B-9E47-71B7F2443E16}">
      <dsp:nvSpPr>
        <dsp:cNvPr id="0" name=""/>
        <dsp:cNvSpPr/>
      </dsp:nvSpPr>
      <dsp:spPr>
        <a:xfrm>
          <a:off x="6452789" y="431957"/>
          <a:ext cx="97684" cy="2582863"/>
        </a:xfrm>
        <a:custGeom>
          <a:avLst/>
          <a:gdLst/>
          <a:ahLst/>
          <a:cxnLst/>
          <a:rect l="0" t="0" r="0" b="0"/>
          <a:pathLst>
            <a:path>
              <a:moveTo>
                <a:pt x="0" y="0"/>
              </a:moveTo>
              <a:lnTo>
                <a:pt x="0" y="2582863"/>
              </a:lnTo>
              <a:lnTo>
                <a:pt x="97684" y="2582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CD97F-B4AE-DA41-A9B5-006BF14D270B}">
      <dsp:nvSpPr>
        <dsp:cNvPr id="0" name=""/>
        <dsp:cNvSpPr/>
      </dsp:nvSpPr>
      <dsp:spPr>
        <a:xfrm>
          <a:off x="6550474" y="2767355"/>
          <a:ext cx="723813" cy="4949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Repository evaluation and audit (e.g., DRAMBORA, TRAC)</a:t>
          </a:r>
          <a:endParaRPr lang="en-US" sz="700" kern="1200" dirty="0"/>
        </a:p>
      </dsp:txBody>
      <dsp:txXfrm>
        <a:off x="6564970" y="2781851"/>
        <a:ext cx="694821" cy="465939"/>
      </dsp:txXfrm>
    </dsp:sp>
    <dsp:sp modelId="{53F55EFB-E17A-F141-811C-28F3C1F69675}">
      <dsp:nvSpPr>
        <dsp:cNvPr id="0" name=""/>
        <dsp:cNvSpPr/>
      </dsp:nvSpPr>
      <dsp:spPr>
        <a:xfrm>
          <a:off x="7592468" y="1613"/>
          <a:ext cx="976846" cy="430343"/>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Legal</a:t>
          </a:r>
          <a:endParaRPr lang="en-US" sz="1100" b="0" kern="1200" dirty="0"/>
        </a:p>
      </dsp:txBody>
      <dsp:txXfrm>
        <a:off x="7605072" y="14217"/>
        <a:ext cx="951638" cy="405135"/>
      </dsp:txXfrm>
    </dsp:sp>
    <dsp:sp modelId="{D2D57E3D-6BA6-C44C-A1F7-6E9701A623F8}">
      <dsp:nvSpPr>
        <dsp:cNvPr id="0" name=""/>
        <dsp:cNvSpPr/>
      </dsp:nvSpPr>
      <dsp:spPr>
        <a:xfrm>
          <a:off x="7690153" y="431957"/>
          <a:ext cx="97684" cy="269205"/>
        </a:xfrm>
        <a:custGeom>
          <a:avLst/>
          <a:gdLst/>
          <a:ahLst/>
          <a:cxnLst/>
          <a:rect l="0" t="0" r="0" b="0"/>
          <a:pathLst>
            <a:path>
              <a:moveTo>
                <a:pt x="0" y="0"/>
              </a:moveTo>
              <a:lnTo>
                <a:pt x="0" y="269205"/>
              </a:lnTo>
              <a:lnTo>
                <a:pt x="97684" y="2692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A331C-12AC-AC4B-9802-FBB77DF2075A}">
      <dsp:nvSpPr>
        <dsp:cNvPr id="0" name=""/>
        <dsp:cNvSpPr/>
      </dsp:nvSpPr>
      <dsp:spPr>
        <a:xfrm>
          <a:off x="7787838" y="562215"/>
          <a:ext cx="723813" cy="2778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Risk management (use of materials)</a:t>
          </a:r>
          <a:endParaRPr lang="en-US" sz="700" kern="1200" dirty="0"/>
        </a:p>
      </dsp:txBody>
      <dsp:txXfrm>
        <a:off x="7795977" y="570354"/>
        <a:ext cx="707535" cy="261615"/>
      </dsp:txXfrm>
    </dsp:sp>
    <dsp:sp modelId="{19C1EF9E-8D95-DA4D-9AFA-D44DE668FAAB}">
      <dsp:nvSpPr>
        <dsp:cNvPr id="0" name=""/>
        <dsp:cNvSpPr/>
      </dsp:nvSpPr>
      <dsp:spPr>
        <a:xfrm>
          <a:off x="7690153" y="431957"/>
          <a:ext cx="97684" cy="663944"/>
        </a:xfrm>
        <a:custGeom>
          <a:avLst/>
          <a:gdLst/>
          <a:ahLst/>
          <a:cxnLst/>
          <a:rect l="0" t="0" r="0" b="0"/>
          <a:pathLst>
            <a:path>
              <a:moveTo>
                <a:pt x="0" y="0"/>
              </a:moveTo>
              <a:lnTo>
                <a:pt x="0" y="663944"/>
              </a:lnTo>
              <a:lnTo>
                <a:pt x="97684" y="663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5040D-A2FD-3B41-B1D7-91B31CDF2C86}">
      <dsp:nvSpPr>
        <dsp:cNvPr id="0" name=""/>
        <dsp:cNvSpPr/>
      </dsp:nvSpPr>
      <dsp:spPr>
        <a:xfrm>
          <a:off x="7787838" y="970368"/>
          <a:ext cx="723813" cy="2510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Partner agreements</a:t>
          </a:r>
          <a:endParaRPr lang="en-US" sz="700" kern="1200" dirty="0"/>
        </a:p>
      </dsp:txBody>
      <dsp:txXfrm>
        <a:off x="7795191" y="977721"/>
        <a:ext cx="709107" cy="236359"/>
      </dsp:txXfrm>
    </dsp:sp>
    <dsp:sp modelId="{CA6F3E8F-0E06-234C-BB20-87004D19961C}">
      <dsp:nvSpPr>
        <dsp:cNvPr id="0" name=""/>
        <dsp:cNvSpPr/>
      </dsp:nvSpPr>
      <dsp:spPr>
        <a:xfrm>
          <a:off x="7690153" y="431957"/>
          <a:ext cx="97684" cy="1027639"/>
        </a:xfrm>
        <a:custGeom>
          <a:avLst/>
          <a:gdLst/>
          <a:ahLst/>
          <a:cxnLst/>
          <a:rect l="0" t="0" r="0" b="0"/>
          <a:pathLst>
            <a:path>
              <a:moveTo>
                <a:pt x="0" y="0"/>
              </a:moveTo>
              <a:lnTo>
                <a:pt x="0" y="1027639"/>
              </a:lnTo>
              <a:lnTo>
                <a:pt x="97684" y="1027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42719-1810-2F45-9D13-773E8C38AF0D}">
      <dsp:nvSpPr>
        <dsp:cNvPr id="0" name=""/>
        <dsp:cNvSpPr/>
      </dsp:nvSpPr>
      <dsp:spPr>
        <a:xfrm>
          <a:off x="7787838" y="1351693"/>
          <a:ext cx="744613" cy="2158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Advocacy </a:t>
          </a:r>
          <a:endParaRPr lang="en-US" sz="700" kern="1200" dirty="0"/>
        </a:p>
      </dsp:txBody>
      <dsp:txXfrm>
        <a:off x="7794159" y="1358014"/>
        <a:ext cx="731971" cy="20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07207-05DF-724D-BABE-97D4B8412992}">
      <dsp:nvSpPr>
        <dsp:cNvPr id="0" name=""/>
        <dsp:cNvSpPr/>
      </dsp:nvSpPr>
      <dsp:spPr>
        <a:xfrm>
          <a:off x="319984"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Governance</a:t>
          </a:r>
          <a:endParaRPr lang="en-US" sz="1100" b="0" kern="1200" dirty="0"/>
        </a:p>
      </dsp:txBody>
      <dsp:txXfrm>
        <a:off x="333933" y="14726"/>
        <a:ext cx="924577" cy="448339"/>
      </dsp:txXfrm>
    </dsp:sp>
    <dsp:sp modelId="{57A49D40-F242-1944-9619-991C32A5E003}">
      <dsp:nvSpPr>
        <dsp:cNvPr id="0" name=""/>
        <dsp:cNvSpPr/>
      </dsp:nvSpPr>
      <dsp:spPr>
        <a:xfrm>
          <a:off x="415231" y="477015"/>
          <a:ext cx="95247" cy="225448"/>
        </a:xfrm>
        <a:custGeom>
          <a:avLst/>
          <a:gdLst/>
          <a:ahLst/>
          <a:cxnLst/>
          <a:rect l="0" t="0" r="0" b="0"/>
          <a:pathLst>
            <a:path>
              <a:moveTo>
                <a:pt x="0" y="0"/>
              </a:moveTo>
              <a:lnTo>
                <a:pt x="0" y="225448"/>
              </a:lnTo>
              <a:lnTo>
                <a:pt x="95247" y="225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D0B4D-0308-4044-8A40-DDCF58043227}">
      <dsp:nvSpPr>
        <dsp:cNvPr id="0" name=""/>
        <dsp:cNvSpPr/>
      </dsp:nvSpPr>
      <dsp:spPr>
        <a:xfrm>
          <a:off x="510479" y="596074"/>
          <a:ext cx="761980" cy="2127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Budget, Finances</a:t>
          </a:r>
          <a:endParaRPr lang="en-US" sz="700" kern="1200" dirty="0"/>
        </a:p>
      </dsp:txBody>
      <dsp:txXfrm>
        <a:off x="516711" y="602306"/>
        <a:ext cx="749516" cy="200314"/>
      </dsp:txXfrm>
    </dsp:sp>
    <dsp:sp modelId="{12516021-C434-BC4E-B8A5-E973229C958C}">
      <dsp:nvSpPr>
        <dsp:cNvPr id="0" name=""/>
        <dsp:cNvSpPr/>
      </dsp:nvSpPr>
      <dsp:spPr>
        <a:xfrm>
          <a:off x="415231" y="477015"/>
          <a:ext cx="95247" cy="542648"/>
        </a:xfrm>
        <a:custGeom>
          <a:avLst/>
          <a:gdLst/>
          <a:ahLst/>
          <a:cxnLst/>
          <a:rect l="0" t="0" r="0" b="0"/>
          <a:pathLst>
            <a:path>
              <a:moveTo>
                <a:pt x="0" y="0"/>
              </a:moveTo>
              <a:lnTo>
                <a:pt x="0" y="542648"/>
              </a:lnTo>
              <a:lnTo>
                <a:pt x="95247" y="542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191D7-9FCE-9B4C-8C02-58E4E904319B}">
      <dsp:nvSpPr>
        <dsp:cNvPr id="0" name=""/>
        <dsp:cNvSpPr/>
      </dsp:nvSpPr>
      <dsp:spPr>
        <a:xfrm>
          <a:off x="510479" y="927912"/>
          <a:ext cx="761980" cy="1835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Decision-making</a:t>
          </a:r>
          <a:endParaRPr lang="en-US" sz="700" kern="1200" dirty="0"/>
        </a:p>
      </dsp:txBody>
      <dsp:txXfrm>
        <a:off x="515854" y="933287"/>
        <a:ext cx="751230" cy="172753"/>
      </dsp:txXfrm>
    </dsp:sp>
    <dsp:sp modelId="{6DE4F9D1-E5ED-FB45-BCCB-F334B5A35988}">
      <dsp:nvSpPr>
        <dsp:cNvPr id="0" name=""/>
        <dsp:cNvSpPr/>
      </dsp:nvSpPr>
      <dsp:spPr>
        <a:xfrm>
          <a:off x="415231" y="477015"/>
          <a:ext cx="95247" cy="837592"/>
        </a:xfrm>
        <a:custGeom>
          <a:avLst/>
          <a:gdLst/>
          <a:ahLst/>
          <a:cxnLst/>
          <a:rect l="0" t="0" r="0" b="0"/>
          <a:pathLst>
            <a:path>
              <a:moveTo>
                <a:pt x="0" y="0"/>
              </a:moveTo>
              <a:lnTo>
                <a:pt x="0" y="837592"/>
              </a:lnTo>
              <a:lnTo>
                <a:pt x="95247" y="8375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B6904-8838-B74D-9E04-14A316D2E461}">
      <dsp:nvSpPr>
        <dsp:cNvPr id="0" name=""/>
        <dsp:cNvSpPr/>
      </dsp:nvSpPr>
      <dsp:spPr>
        <a:xfrm>
          <a:off x="510479" y="1230475"/>
          <a:ext cx="761980" cy="1682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Policy</a:t>
          </a:r>
          <a:endParaRPr lang="en-US" sz="700" kern="1200" dirty="0"/>
        </a:p>
      </dsp:txBody>
      <dsp:txXfrm>
        <a:off x="515407" y="1235403"/>
        <a:ext cx="752124" cy="158408"/>
      </dsp:txXfrm>
    </dsp:sp>
    <dsp:sp modelId="{A1532355-7E4D-FC4B-B01E-29B330F180A9}">
      <dsp:nvSpPr>
        <dsp:cNvPr id="0" name=""/>
        <dsp:cNvSpPr/>
      </dsp:nvSpPr>
      <dsp:spPr>
        <a:xfrm>
          <a:off x="415231" y="477015"/>
          <a:ext cx="95247" cy="1153997"/>
        </a:xfrm>
        <a:custGeom>
          <a:avLst/>
          <a:gdLst/>
          <a:ahLst/>
          <a:cxnLst/>
          <a:rect l="0" t="0" r="0" b="0"/>
          <a:pathLst>
            <a:path>
              <a:moveTo>
                <a:pt x="0" y="0"/>
              </a:moveTo>
              <a:lnTo>
                <a:pt x="0" y="1153997"/>
              </a:lnTo>
              <a:lnTo>
                <a:pt x="95247" y="1153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8935D-1641-104D-B9CB-35E2B96BB852}">
      <dsp:nvSpPr>
        <dsp:cNvPr id="0" name=""/>
        <dsp:cNvSpPr/>
      </dsp:nvSpPr>
      <dsp:spPr>
        <a:xfrm>
          <a:off x="510479" y="1517799"/>
          <a:ext cx="761980" cy="2264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Planning</a:t>
          </a:r>
          <a:endParaRPr lang="en-US" sz="700" kern="1200" dirty="0"/>
        </a:p>
      </dsp:txBody>
      <dsp:txXfrm>
        <a:off x="517111" y="1524431"/>
        <a:ext cx="748716" cy="213163"/>
      </dsp:txXfrm>
    </dsp:sp>
    <dsp:sp modelId="{464B975A-B1F4-A447-87F9-67107A5976FA}">
      <dsp:nvSpPr>
        <dsp:cNvPr id="0" name=""/>
        <dsp:cNvSpPr/>
      </dsp:nvSpPr>
      <dsp:spPr>
        <a:xfrm>
          <a:off x="1510578"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Enterprise Management</a:t>
          </a:r>
          <a:endParaRPr lang="en-US" sz="1100" b="0" kern="1200" dirty="0"/>
        </a:p>
      </dsp:txBody>
      <dsp:txXfrm>
        <a:off x="1524527" y="14726"/>
        <a:ext cx="924577" cy="448339"/>
      </dsp:txXfrm>
    </dsp:sp>
    <dsp:sp modelId="{90B604BF-3883-EA4F-BD84-A1548FEE6AC9}">
      <dsp:nvSpPr>
        <dsp:cNvPr id="0" name=""/>
        <dsp:cNvSpPr/>
      </dsp:nvSpPr>
      <dsp:spPr>
        <a:xfrm>
          <a:off x="1605825" y="477015"/>
          <a:ext cx="95247" cy="325427"/>
        </a:xfrm>
        <a:custGeom>
          <a:avLst/>
          <a:gdLst/>
          <a:ahLst/>
          <a:cxnLst/>
          <a:rect l="0" t="0" r="0" b="0"/>
          <a:pathLst>
            <a:path>
              <a:moveTo>
                <a:pt x="0" y="0"/>
              </a:moveTo>
              <a:lnTo>
                <a:pt x="0" y="325427"/>
              </a:lnTo>
              <a:lnTo>
                <a:pt x="95247" y="3254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6254B-3745-634F-8505-267B830E279D}">
      <dsp:nvSpPr>
        <dsp:cNvPr id="0" name=""/>
        <dsp:cNvSpPr/>
      </dsp:nvSpPr>
      <dsp:spPr>
        <a:xfrm>
          <a:off x="1701073" y="596074"/>
          <a:ext cx="761980" cy="4127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Communication and Coordination with partner institutions</a:t>
          </a:r>
          <a:endParaRPr lang="en-US" sz="700" kern="1200" dirty="0"/>
        </a:p>
      </dsp:txBody>
      <dsp:txXfrm>
        <a:off x="1713162" y="608163"/>
        <a:ext cx="737802" cy="388558"/>
      </dsp:txXfrm>
    </dsp:sp>
    <dsp:sp modelId="{9CC332B9-CDC8-DC46-BB5A-CC1757D60BAF}">
      <dsp:nvSpPr>
        <dsp:cNvPr id="0" name=""/>
        <dsp:cNvSpPr/>
      </dsp:nvSpPr>
      <dsp:spPr>
        <a:xfrm>
          <a:off x="1605825" y="477015"/>
          <a:ext cx="95247" cy="774674"/>
        </a:xfrm>
        <a:custGeom>
          <a:avLst/>
          <a:gdLst/>
          <a:ahLst/>
          <a:cxnLst/>
          <a:rect l="0" t="0" r="0" b="0"/>
          <a:pathLst>
            <a:path>
              <a:moveTo>
                <a:pt x="0" y="0"/>
              </a:moveTo>
              <a:lnTo>
                <a:pt x="0" y="774674"/>
              </a:lnTo>
              <a:lnTo>
                <a:pt x="95247" y="774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31102-941B-F748-B7A2-19899F2B213C}">
      <dsp:nvSpPr>
        <dsp:cNvPr id="0" name=""/>
        <dsp:cNvSpPr/>
      </dsp:nvSpPr>
      <dsp:spPr>
        <a:xfrm>
          <a:off x="1701073" y="1127870"/>
          <a:ext cx="761980" cy="2476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Project management</a:t>
          </a:r>
          <a:endParaRPr lang="en-US" sz="700" kern="1200" dirty="0"/>
        </a:p>
      </dsp:txBody>
      <dsp:txXfrm>
        <a:off x="1708326" y="1135123"/>
        <a:ext cx="747474" cy="233132"/>
      </dsp:txXfrm>
    </dsp:sp>
    <dsp:sp modelId="{6A92457D-5E1F-154F-B2BB-A95748F3C49D}">
      <dsp:nvSpPr>
        <dsp:cNvPr id="0" name=""/>
        <dsp:cNvSpPr/>
      </dsp:nvSpPr>
      <dsp:spPr>
        <a:xfrm>
          <a:off x="2701172"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Repository Administration</a:t>
          </a:r>
          <a:endParaRPr lang="en-US" sz="1100" b="0" kern="1200" dirty="0"/>
        </a:p>
      </dsp:txBody>
      <dsp:txXfrm>
        <a:off x="2715121" y="14726"/>
        <a:ext cx="924577" cy="448339"/>
      </dsp:txXfrm>
    </dsp:sp>
    <dsp:sp modelId="{F0E0F8CE-E480-7D45-9E29-77296974CE5F}">
      <dsp:nvSpPr>
        <dsp:cNvPr id="0" name=""/>
        <dsp:cNvSpPr/>
      </dsp:nvSpPr>
      <dsp:spPr>
        <a:xfrm>
          <a:off x="2796419" y="477015"/>
          <a:ext cx="95247" cy="357178"/>
        </a:xfrm>
        <a:custGeom>
          <a:avLst/>
          <a:gdLst/>
          <a:ahLst/>
          <a:cxnLst/>
          <a:rect l="0" t="0" r="0" b="0"/>
          <a:pathLst>
            <a:path>
              <a:moveTo>
                <a:pt x="0" y="0"/>
              </a:moveTo>
              <a:lnTo>
                <a:pt x="0" y="357178"/>
              </a:lnTo>
              <a:lnTo>
                <a:pt x="95247" y="357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6FA10-C492-A142-9A56-E8E9CD2AFE81}">
      <dsp:nvSpPr>
        <dsp:cNvPr id="0" name=""/>
        <dsp:cNvSpPr/>
      </dsp:nvSpPr>
      <dsp:spPr>
        <a:xfrm>
          <a:off x="2891667" y="596074"/>
          <a:ext cx="761980" cy="4762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Hardware configuration and maintenance</a:t>
          </a:r>
          <a:endParaRPr lang="en-US" sz="700" kern="1200" dirty="0"/>
        </a:p>
      </dsp:txBody>
      <dsp:txXfrm>
        <a:off x="2905616" y="610023"/>
        <a:ext cx="734082" cy="448339"/>
      </dsp:txXfrm>
    </dsp:sp>
    <dsp:sp modelId="{E9C3FE51-6F8D-3542-B094-8BF0F4AE9FAF}">
      <dsp:nvSpPr>
        <dsp:cNvPr id="0" name=""/>
        <dsp:cNvSpPr/>
      </dsp:nvSpPr>
      <dsp:spPr>
        <a:xfrm>
          <a:off x="2796419" y="477015"/>
          <a:ext cx="95247" cy="961947"/>
        </a:xfrm>
        <a:custGeom>
          <a:avLst/>
          <a:gdLst/>
          <a:ahLst/>
          <a:cxnLst/>
          <a:rect l="0" t="0" r="0" b="0"/>
          <a:pathLst>
            <a:path>
              <a:moveTo>
                <a:pt x="0" y="0"/>
              </a:moveTo>
              <a:lnTo>
                <a:pt x="0" y="961947"/>
              </a:lnTo>
              <a:lnTo>
                <a:pt x="95247" y="9619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9B19B-7D0B-7C47-9787-8E2B778B0D14}">
      <dsp:nvSpPr>
        <dsp:cNvPr id="0" name=""/>
        <dsp:cNvSpPr/>
      </dsp:nvSpPr>
      <dsp:spPr>
        <a:xfrm>
          <a:off x="2891667" y="1191371"/>
          <a:ext cx="761980" cy="4951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Web and application server configuration and maintenance</a:t>
          </a:r>
          <a:endParaRPr lang="en-US" sz="700" kern="1200" dirty="0"/>
        </a:p>
      </dsp:txBody>
      <dsp:txXfrm>
        <a:off x="2906170" y="1205874"/>
        <a:ext cx="732974" cy="466176"/>
      </dsp:txXfrm>
    </dsp:sp>
    <dsp:sp modelId="{7578690C-E784-EC4D-A98C-FA262BEB8678}">
      <dsp:nvSpPr>
        <dsp:cNvPr id="0" name=""/>
        <dsp:cNvSpPr/>
      </dsp:nvSpPr>
      <dsp:spPr>
        <a:xfrm>
          <a:off x="2796419" y="477015"/>
          <a:ext cx="95247" cy="1460382"/>
        </a:xfrm>
        <a:custGeom>
          <a:avLst/>
          <a:gdLst/>
          <a:ahLst/>
          <a:cxnLst/>
          <a:rect l="0" t="0" r="0" b="0"/>
          <a:pathLst>
            <a:path>
              <a:moveTo>
                <a:pt x="0" y="0"/>
              </a:moveTo>
              <a:lnTo>
                <a:pt x="0" y="1460382"/>
              </a:lnTo>
              <a:lnTo>
                <a:pt x="95247" y="14603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C04B-01C0-FC4D-95C1-15485DE482D9}">
      <dsp:nvSpPr>
        <dsp:cNvPr id="0" name=""/>
        <dsp:cNvSpPr/>
      </dsp:nvSpPr>
      <dsp:spPr>
        <a:xfrm>
          <a:off x="2891667" y="1805613"/>
          <a:ext cx="761980" cy="2635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Security</a:t>
          </a:r>
          <a:endParaRPr lang="en-US" sz="700" kern="1200" dirty="0"/>
        </a:p>
      </dsp:txBody>
      <dsp:txXfrm>
        <a:off x="2899387" y="1813333"/>
        <a:ext cx="746540" cy="248128"/>
      </dsp:txXfrm>
    </dsp:sp>
    <dsp:sp modelId="{9021A06F-D14B-E741-9B97-62EEDC28A089}">
      <dsp:nvSpPr>
        <dsp:cNvPr id="0" name=""/>
        <dsp:cNvSpPr/>
      </dsp:nvSpPr>
      <dsp:spPr>
        <a:xfrm>
          <a:off x="2796419" y="477015"/>
          <a:ext cx="95247" cy="1835293"/>
        </a:xfrm>
        <a:custGeom>
          <a:avLst/>
          <a:gdLst/>
          <a:ahLst/>
          <a:cxnLst/>
          <a:rect l="0" t="0" r="0" b="0"/>
          <a:pathLst>
            <a:path>
              <a:moveTo>
                <a:pt x="0" y="0"/>
              </a:moveTo>
              <a:lnTo>
                <a:pt x="0" y="1835293"/>
              </a:lnTo>
              <a:lnTo>
                <a:pt x="95247" y="1835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2F9E1-4E99-124A-922F-7AB634714F4D}">
      <dsp:nvSpPr>
        <dsp:cNvPr id="0" name=""/>
        <dsp:cNvSpPr/>
      </dsp:nvSpPr>
      <dsp:spPr>
        <a:xfrm>
          <a:off x="2891667" y="2188241"/>
          <a:ext cx="761980" cy="2481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Permissions</a:t>
          </a:r>
          <a:endParaRPr lang="en-US" sz="700" kern="1200" dirty="0"/>
        </a:p>
      </dsp:txBody>
      <dsp:txXfrm>
        <a:off x="2898935" y="2195509"/>
        <a:ext cx="747444" cy="233598"/>
      </dsp:txXfrm>
    </dsp:sp>
    <dsp:sp modelId="{2DC557C0-6816-9546-96D7-9FFFA65E4858}">
      <dsp:nvSpPr>
        <dsp:cNvPr id="0" name=""/>
        <dsp:cNvSpPr/>
      </dsp:nvSpPr>
      <dsp:spPr>
        <a:xfrm>
          <a:off x="2796419" y="477015"/>
          <a:ext cx="95247" cy="2196817"/>
        </a:xfrm>
        <a:custGeom>
          <a:avLst/>
          <a:gdLst/>
          <a:ahLst/>
          <a:cxnLst/>
          <a:rect l="0" t="0" r="0" b="0"/>
          <a:pathLst>
            <a:path>
              <a:moveTo>
                <a:pt x="0" y="0"/>
              </a:moveTo>
              <a:lnTo>
                <a:pt x="0" y="2196817"/>
              </a:lnTo>
              <a:lnTo>
                <a:pt x="95247" y="21968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D169A-F2D6-EA40-B725-FD3B1B30C5E2}">
      <dsp:nvSpPr>
        <dsp:cNvPr id="0" name=""/>
        <dsp:cNvSpPr/>
      </dsp:nvSpPr>
      <dsp:spPr>
        <a:xfrm>
          <a:off x="2891667" y="2555435"/>
          <a:ext cx="761980" cy="2367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Logging</a:t>
          </a:r>
          <a:endParaRPr lang="en-US" sz="700" kern="1200" dirty="0"/>
        </a:p>
      </dsp:txBody>
      <dsp:txXfrm>
        <a:off x="2898602" y="2562370"/>
        <a:ext cx="748110" cy="222924"/>
      </dsp:txXfrm>
    </dsp:sp>
    <dsp:sp modelId="{A5EBEEAB-75CC-1F45-AF28-967430064879}">
      <dsp:nvSpPr>
        <dsp:cNvPr id="0" name=""/>
        <dsp:cNvSpPr/>
      </dsp:nvSpPr>
      <dsp:spPr>
        <a:xfrm>
          <a:off x="3891766"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Repository Administration</a:t>
          </a:r>
          <a:endParaRPr lang="en-US" sz="1100" b="0" kern="1200" dirty="0"/>
        </a:p>
      </dsp:txBody>
      <dsp:txXfrm>
        <a:off x="3905715" y="14726"/>
        <a:ext cx="924577" cy="448339"/>
      </dsp:txXfrm>
    </dsp:sp>
    <dsp:sp modelId="{A86E1EC0-7A88-4E4D-9ECF-0C459233947D}">
      <dsp:nvSpPr>
        <dsp:cNvPr id="0" name=""/>
        <dsp:cNvSpPr/>
      </dsp:nvSpPr>
      <dsp:spPr>
        <a:xfrm>
          <a:off x="3987013" y="477015"/>
          <a:ext cx="95247" cy="416948"/>
        </a:xfrm>
        <a:custGeom>
          <a:avLst/>
          <a:gdLst/>
          <a:ahLst/>
          <a:cxnLst/>
          <a:rect l="0" t="0" r="0" b="0"/>
          <a:pathLst>
            <a:path>
              <a:moveTo>
                <a:pt x="0" y="0"/>
              </a:moveTo>
              <a:lnTo>
                <a:pt x="0" y="416948"/>
              </a:lnTo>
              <a:lnTo>
                <a:pt x="95247" y="4169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75A64-7673-0E46-BC28-106D06CBE26B}">
      <dsp:nvSpPr>
        <dsp:cNvPr id="0" name=""/>
        <dsp:cNvSpPr/>
      </dsp:nvSpPr>
      <dsp:spPr>
        <a:xfrm>
          <a:off x="4082261" y="596074"/>
          <a:ext cx="761980" cy="595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Data management (content storage, backup, integrity checks, deletion)</a:t>
          </a:r>
          <a:endParaRPr lang="en-US" sz="700" kern="1200" dirty="0"/>
        </a:p>
      </dsp:txBody>
      <dsp:txXfrm>
        <a:off x="4099711" y="613524"/>
        <a:ext cx="727080" cy="560877"/>
      </dsp:txXfrm>
    </dsp:sp>
    <dsp:sp modelId="{1F44A6B1-4B83-3C4D-A862-B39535DE0B19}">
      <dsp:nvSpPr>
        <dsp:cNvPr id="0" name=""/>
        <dsp:cNvSpPr/>
      </dsp:nvSpPr>
      <dsp:spPr>
        <a:xfrm>
          <a:off x="3987013" y="477015"/>
          <a:ext cx="95247" cy="1072015"/>
        </a:xfrm>
        <a:custGeom>
          <a:avLst/>
          <a:gdLst/>
          <a:ahLst/>
          <a:cxnLst/>
          <a:rect l="0" t="0" r="0" b="0"/>
          <a:pathLst>
            <a:path>
              <a:moveTo>
                <a:pt x="0" y="0"/>
              </a:moveTo>
              <a:lnTo>
                <a:pt x="0" y="1072015"/>
              </a:lnTo>
              <a:lnTo>
                <a:pt x="95247" y="1072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3718F-649D-7B4A-A8DB-416C3450D653}">
      <dsp:nvSpPr>
        <dsp:cNvPr id="0" name=""/>
        <dsp:cNvSpPr/>
      </dsp:nvSpPr>
      <dsp:spPr>
        <a:xfrm>
          <a:off x="4082261" y="1310912"/>
          <a:ext cx="761980" cy="4762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Hardware selection and replacement</a:t>
          </a:r>
          <a:endParaRPr lang="en-US" sz="700" kern="1200" dirty="0"/>
        </a:p>
      </dsp:txBody>
      <dsp:txXfrm>
        <a:off x="4096210" y="1324861"/>
        <a:ext cx="734082" cy="448339"/>
      </dsp:txXfrm>
    </dsp:sp>
    <dsp:sp modelId="{8EA6674C-4631-2C4C-9C32-EC30E1D668AD}">
      <dsp:nvSpPr>
        <dsp:cNvPr id="0" name=""/>
        <dsp:cNvSpPr/>
      </dsp:nvSpPr>
      <dsp:spPr>
        <a:xfrm>
          <a:off x="3987013" y="477015"/>
          <a:ext cx="95247" cy="1605339"/>
        </a:xfrm>
        <a:custGeom>
          <a:avLst/>
          <a:gdLst/>
          <a:ahLst/>
          <a:cxnLst/>
          <a:rect l="0" t="0" r="0" b="0"/>
          <a:pathLst>
            <a:path>
              <a:moveTo>
                <a:pt x="0" y="0"/>
              </a:moveTo>
              <a:lnTo>
                <a:pt x="0" y="1605339"/>
              </a:lnTo>
              <a:lnTo>
                <a:pt x="95247" y="1605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B6C7B-78F8-6C46-B79E-0A9DEECC37DB}">
      <dsp:nvSpPr>
        <dsp:cNvPr id="0" name=""/>
        <dsp:cNvSpPr/>
      </dsp:nvSpPr>
      <dsp:spPr>
        <a:xfrm>
          <a:off x="4082261" y="1906209"/>
          <a:ext cx="761980" cy="3522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Content and Metadata specifications</a:t>
          </a:r>
          <a:endParaRPr lang="en-US" sz="700" kern="1200" dirty="0"/>
        </a:p>
      </dsp:txBody>
      <dsp:txXfrm>
        <a:off x="4092579" y="1916527"/>
        <a:ext cx="741344" cy="331656"/>
      </dsp:txXfrm>
    </dsp:sp>
    <dsp:sp modelId="{96C9631B-05FB-964E-9FE5-6F05CBFDFDFC}">
      <dsp:nvSpPr>
        <dsp:cNvPr id="0" name=""/>
        <dsp:cNvSpPr/>
      </dsp:nvSpPr>
      <dsp:spPr>
        <a:xfrm>
          <a:off x="3987013" y="477015"/>
          <a:ext cx="95247" cy="1998607"/>
        </a:xfrm>
        <a:custGeom>
          <a:avLst/>
          <a:gdLst/>
          <a:ahLst/>
          <a:cxnLst/>
          <a:rect l="0" t="0" r="0" b="0"/>
          <a:pathLst>
            <a:path>
              <a:moveTo>
                <a:pt x="0" y="0"/>
              </a:moveTo>
              <a:lnTo>
                <a:pt x="0" y="1998607"/>
              </a:lnTo>
              <a:lnTo>
                <a:pt x="95247" y="1998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BF361-8A9F-4E44-872F-B06E2ABAE468}">
      <dsp:nvSpPr>
        <dsp:cNvPr id="0" name=""/>
        <dsp:cNvSpPr/>
      </dsp:nvSpPr>
      <dsp:spPr>
        <a:xfrm>
          <a:off x="4082261" y="2377560"/>
          <a:ext cx="761980" cy="1961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Disaster Recovery</a:t>
          </a:r>
          <a:endParaRPr lang="en-US" sz="700" kern="1200" dirty="0"/>
        </a:p>
      </dsp:txBody>
      <dsp:txXfrm>
        <a:off x="4088005" y="2383304"/>
        <a:ext cx="750492" cy="184636"/>
      </dsp:txXfrm>
    </dsp:sp>
    <dsp:sp modelId="{8CFD54FA-994B-C54D-AA21-0F429CE7AD2D}">
      <dsp:nvSpPr>
        <dsp:cNvPr id="0" name=""/>
        <dsp:cNvSpPr/>
      </dsp:nvSpPr>
      <dsp:spPr>
        <a:xfrm>
          <a:off x="3987013" y="477015"/>
          <a:ext cx="95247" cy="2392967"/>
        </a:xfrm>
        <a:custGeom>
          <a:avLst/>
          <a:gdLst/>
          <a:ahLst/>
          <a:cxnLst/>
          <a:rect l="0" t="0" r="0" b="0"/>
          <a:pathLst>
            <a:path>
              <a:moveTo>
                <a:pt x="0" y="0"/>
              </a:moveTo>
              <a:lnTo>
                <a:pt x="0" y="2392967"/>
              </a:lnTo>
              <a:lnTo>
                <a:pt x="95247" y="2392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C0068-89BE-894E-99A8-486B4E221FB7}">
      <dsp:nvSpPr>
        <dsp:cNvPr id="0" name=""/>
        <dsp:cNvSpPr/>
      </dsp:nvSpPr>
      <dsp:spPr>
        <a:xfrm>
          <a:off x="4082261" y="2692744"/>
          <a:ext cx="761980" cy="3544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Processes for ensuring content integrity</a:t>
          </a:r>
          <a:endParaRPr lang="en-US" sz="700" kern="1200" dirty="0"/>
        </a:p>
      </dsp:txBody>
      <dsp:txXfrm>
        <a:off x="4092643" y="2703126"/>
        <a:ext cx="741216" cy="333713"/>
      </dsp:txXfrm>
    </dsp:sp>
    <dsp:sp modelId="{B2EF33BB-8A92-E847-ADF9-06B9A606F55E}">
      <dsp:nvSpPr>
        <dsp:cNvPr id="0" name=""/>
        <dsp:cNvSpPr/>
      </dsp:nvSpPr>
      <dsp:spPr>
        <a:xfrm>
          <a:off x="5082360"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Rights Management</a:t>
          </a:r>
          <a:endParaRPr lang="en-US" sz="1100" b="0" kern="1200" dirty="0"/>
        </a:p>
      </dsp:txBody>
      <dsp:txXfrm>
        <a:off x="5096309" y="14726"/>
        <a:ext cx="924577" cy="448339"/>
      </dsp:txXfrm>
    </dsp:sp>
    <dsp:sp modelId="{18ED3F83-01EA-534D-BBB4-7C04F17E1A6B}">
      <dsp:nvSpPr>
        <dsp:cNvPr id="0" name=""/>
        <dsp:cNvSpPr/>
      </dsp:nvSpPr>
      <dsp:spPr>
        <a:xfrm>
          <a:off x="5177607" y="477015"/>
          <a:ext cx="95247" cy="286456"/>
        </a:xfrm>
        <a:custGeom>
          <a:avLst/>
          <a:gdLst/>
          <a:ahLst/>
          <a:cxnLst/>
          <a:rect l="0" t="0" r="0" b="0"/>
          <a:pathLst>
            <a:path>
              <a:moveTo>
                <a:pt x="0" y="0"/>
              </a:moveTo>
              <a:lnTo>
                <a:pt x="0" y="286456"/>
              </a:lnTo>
              <a:lnTo>
                <a:pt x="95247" y="286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90DE2-E704-4C47-A325-F50F8AB6AFFE}">
      <dsp:nvSpPr>
        <dsp:cNvPr id="0" name=""/>
        <dsp:cNvSpPr/>
      </dsp:nvSpPr>
      <dsp:spPr>
        <a:xfrm>
          <a:off x="5272855" y="596074"/>
          <a:ext cx="761980" cy="3347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Copyright determination</a:t>
          </a:r>
          <a:endParaRPr lang="en-US" sz="700" kern="1200" dirty="0"/>
        </a:p>
      </dsp:txBody>
      <dsp:txXfrm>
        <a:off x="5282661" y="605880"/>
        <a:ext cx="742368" cy="315183"/>
      </dsp:txXfrm>
    </dsp:sp>
    <dsp:sp modelId="{CEF72CAA-D8D3-9B47-B2EB-FCF3000F8CAA}">
      <dsp:nvSpPr>
        <dsp:cNvPr id="0" name=""/>
        <dsp:cNvSpPr/>
      </dsp:nvSpPr>
      <dsp:spPr>
        <a:xfrm>
          <a:off x="5177607" y="477015"/>
          <a:ext cx="95247" cy="698645"/>
        </a:xfrm>
        <a:custGeom>
          <a:avLst/>
          <a:gdLst/>
          <a:ahLst/>
          <a:cxnLst/>
          <a:rect l="0" t="0" r="0" b="0"/>
          <a:pathLst>
            <a:path>
              <a:moveTo>
                <a:pt x="0" y="0"/>
              </a:moveTo>
              <a:lnTo>
                <a:pt x="0" y="698645"/>
              </a:lnTo>
              <a:lnTo>
                <a:pt x="95247" y="698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B9945-A8E2-004B-A30B-AFEDA8B8B01B}">
      <dsp:nvSpPr>
        <dsp:cNvPr id="0" name=""/>
        <dsp:cNvSpPr/>
      </dsp:nvSpPr>
      <dsp:spPr>
        <a:xfrm>
          <a:off x="5272855" y="1049929"/>
          <a:ext cx="761980" cy="2514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Copyright review</a:t>
          </a:r>
          <a:endParaRPr lang="en-US" sz="700" kern="1200" dirty="0"/>
        </a:p>
      </dsp:txBody>
      <dsp:txXfrm>
        <a:off x="5280220" y="1057294"/>
        <a:ext cx="747250" cy="236732"/>
      </dsp:txXfrm>
    </dsp:sp>
    <dsp:sp modelId="{DE285464-DAD0-DD44-95D9-00A740033B3B}">
      <dsp:nvSpPr>
        <dsp:cNvPr id="0" name=""/>
        <dsp:cNvSpPr/>
      </dsp:nvSpPr>
      <dsp:spPr>
        <a:xfrm>
          <a:off x="5177607" y="477015"/>
          <a:ext cx="95247" cy="1181555"/>
        </a:xfrm>
        <a:custGeom>
          <a:avLst/>
          <a:gdLst/>
          <a:ahLst/>
          <a:cxnLst/>
          <a:rect l="0" t="0" r="0" b="0"/>
          <a:pathLst>
            <a:path>
              <a:moveTo>
                <a:pt x="0" y="0"/>
              </a:moveTo>
              <a:lnTo>
                <a:pt x="0" y="1181555"/>
              </a:lnTo>
              <a:lnTo>
                <a:pt x="95247" y="1181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FFB20-12A0-2E40-B482-1630ECFD99E0}">
      <dsp:nvSpPr>
        <dsp:cNvPr id="0" name=""/>
        <dsp:cNvSpPr/>
      </dsp:nvSpPr>
      <dsp:spPr>
        <a:xfrm>
          <a:off x="5272855" y="1420451"/>
          <a:ext cx="761980" cy="4762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Copyright information management (database)</a:t>
          </a:r>
          <a:endParaRPr lang="en-US" sz="700" kern="1200" dirty="0"/>
        </a:p>
      </dsp:txBody>
      <dsp:txXfrm>
        <a:off x="5286804" y="1434400"/>
        <a:ext cx="734082" cy="448339"/>
      </dsp:txXfrm>
    </dsp:sp>
    <dsp:sp modelId="{89A96C46-6B5F-DB42-9772-EAAEE282EDAE}">
      <dsp:nvSpPr>
        <dsp:cNvPr id="0" name=""/>
        <dsp:cNvSpPr/>
      </dsp:nvSpPr>
      <dsp:spPr>
        <a:xfrm>
          <a:off x="5177607" y="477015"/>
          <a:ext cx="95247" cy="1711455"/>
        </a:xfrm>
        <a:custGeom>
          <a:avLst/>
          <a:gdLst/>
          <a:ahLst/>
          <a:cxnLst/>
          <a:rect l="0" t="0" r="0" b="0"/>
          <a:pathLst>
            <a:path>
              <a:moveTo>
                <a:pt x="0" y="0"/>
              </a:moveTo>
              <a:lnTo>
                <a:pt x="0" y="1711455"/>
              </a:lnTo>
              <a:lnTo>
                <a:pt x="95247" y="1711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E451C-0DD7-844F-A8C5-212BC144E82A}">
      <dsp:nvSpPr>
        <dsp:cNvPr id="0" name=""/>
        <dsp:cNvSpPr/>
      </dsp:nvSpPr>
      <dsp:spPr>
        <a:xfrm>
          <a:off x="5272855" y="2015748"/>
          <a:ext cx="761980" cy="3454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Rightsholder permissions</a:t>
          </a:r>
          <a:endParaRPr lang="en-US" sz="700" kern="1200" dirty="0"/>
        </a:p>
      </dsp:txBody>
      <dsp:txXfrm>
        <a:off x="5282973" y="2025866"/>
        <a:ext cx="741744" cy="325207"/>
      </dsp:txXfrm>
    </dsp:sp>
    <dsp:sp modelId="{7B7CB193-A965-8647-847E-E0457BF05ADD}">
      <dsp:nvSpPr>
        <dsp:cNvPr id="0" name=""/>
        <dsp:cNvSpPr/>
      </dsp:nvSpPr>
      <dsp:spPr>
        <a:xfrm>
          <a:off x="6272954"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Bibliographic Data Management</a:t>
          </a:r>
          <a:endParaRPr lang="en-US" sz="1100" b="0" kern="1200" dirty="0"/>
        </a:p>
      </dsp:txBody>
      <dsp:txXfrm>
        <a:off x="6286903" y="14726"/>
        <a:ext cx="924577" cy="448339"/>
      </dsp:txXfrm>
    </dsp:sp>
    <dsp:sp modelId="{E034B8F0-AA26-754B-80FA-AAE542306F85}">
      <dsp:nvSpPr>
        <dsp:cNvPr id="0" name=""/>
        <dsp:cNvSpPr/>
      </dsp:nvSpPr>
      <dsp:spPr>
        <a:xfrm>
          <a:off x="6368201" y="477015"/>
          <a:ext cx="95247" cy="274679"/>
        </a:xfrm>
        <a:custGeom>
          <a:avLst/>
          <a:gdLst/>
          <a:ahLst/>
          <a:cxnLst/>
          <a:rect l="0" t="0" r="0" b="0"/>
          <a:pathLst>
            <a:path>
              <a:moveTo>
                <a:pt x="0" y="0"/>
              </a:moveTo>
              <a:lnTo>
                <a:pt x="0" y="274679"/>
              </a:lnTo>
              <a:lnTo>
                <a:pt x="95247" y="274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308FE-1288-DD4D-8869-4F87BBA4BF18}">
      <dsp:nvSpPr>
        <dsp:cNvPr id="0" name=""/>
        <dsp:cNvSpPr/>
      </dsp:nvSpPr>
      <dsp:spPr>
        <a:xfrm>
          <a:off x="6463449" y="596074"/>
          <a:ext cx="761980" cy="3112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Entity description (record-level)</a:t>
          </a:r>
          <a:endParaRPr lang="en-US" sz="700" kern="1200" dirty="0"/>
        </a:p>
      </dsp:txBody>
      <dsp:txXfrm>
        <a:off x="6472565" y="605190"/>
        <a:ext cx="743748" cy="293008"/>
      </dsp:txXfrm>
    </dsp:sp>
    <dsp:sp modelId="{BE288EAE-FE47-E443-9800-EEC44772B30A}">
      <dsp:nvSpPr>
        <dsp:cNvPr id="0" name=""/>
        <dsp:cNvSpPr/>
      </dsp:nvSpPr>
      <dsp:spPr>
        <a:xfrm>
          <a:off x="6368201" y="477015"/>
          <a:ext cx="95247" cy="713618"/>
        </a:xfrm>
        <a:custGeom>
          <a:avLst/>
          <a:gdLst/>
          <a:ahLst/>
          <a:cxnLst/>
          <a:rect l="0" t="0" r="0" b="0"/>
          <a:pathLst>
            <a:path>
              <a:moveTo>
                <a:pt x="0" y="0"/>
              </a:moveTo>
              <a:lnTo>
                <a:pt x="0" y="713618"/>
              </a:lnTo>
              <a:lnTo>
                <a:pt x="95247" y="7136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D2EEC-DD12-C94E-AE6B-3A4E211268BD}">
      <dsp:nvSpPr>
        <dsp:cNvPr id="0" name=""/>
        <dsp:cNvSpPr/>
      </dsp:nvSpPr>
      <dsp:spPr>
        <a:xfrm>
          <a:off x="6463449" y="1026374"/>
          <a:ext cx="761980" cy="3285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Object identification (item-level)</a:t>
          </a:r>
          <a:endParaRPr lang="en-US" sz="700" kern="1200" dirty="0"/>
        </a:p>
      </dsp:txBody>
      <dsp:txXfrm>
        <a:off x="6473071" y="1035996"/>
        <a:ext cx="742736" cy="309274"/>
      </dsp:txXfrm>
    </dsp:sp>
    <dsp:sp modelId="{0B55A1DD-AF49-9A42-81FD-63609E0FD8EC}">
      <dsp:nvSpPr>
        <dsp:cNvPr id="0" name=""/>
        <dsp:cNvSpPr/>
      </dsp:nvSpPr>
      <dsp:spPr>
        <a:xfrm>
          <a:off x="6368201" y="477015"/>
          <a:ext cx="95247" cy="1139067"/>
        </a:xfrm>
        <a:custGeom>
          <a:avLst/>
          <a:gdLst/>
          <a:ahLst/>
          <a:cxnLst/>
          <a:rect l="0" t="0" r="0" b="0"/>
          <a:pathLst>
            <a:path>
              <a:moveTo>
                <a:pt x="0" y="0"/>
              </a:moveTo>
              <a:lnTo>
                <a:pt x="0" y="1139067"/>
              </a:lnTo>
              <a:lnTo>
                <a:pt x="95247" y="1139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DF5E5-4667-6D49-8B0E-0D543F35AAF6}">
      <dsp:nvSpPr>
        <dsp:cNvPr id="0" name=""/>
        <dsp:cNvSpPr/>
      </dsp:nvSpPr>
      <dsp:spPr>
        <a:xfrm>
          <a:off x="6463449" y="1473952"/>
          <a:ext cx="761980" cy="2842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 tIns="8890" rIns="13335" bIns="8890" numCol="1" spcCol="1270" anchor="ctr" anchorCtr="0">
          <a:noAutofit/>
        </a:bodyPr>
        <a:lstStyle/>
        <a:p>
          <a:pPr lvl="0" algn="ctr" defTabSz="311150" rtl="0">
            <a:lnSpc>
              <a:spcPct val="90000"/>
            </a:lnSpc>
            <a:spcBef>
              <a:spcPct val="0"/>
            </a:spcBef>
            <a:spcAft>
              <a:spcPct val="35000"/>
            </a:spcAft>
          </a:pPr>
          <a:r>
            <a:rPr lang="en-US" sz="700" kern="1200" dirty="0" smtClean="0"/>
            <a:t>Data availability</a:t>
          </a:r>
          <a:endParaRPr lang="en-US" sz="700" kern="1200" dirty="0"/>
        </a:p>
      </dsp:txBody>
      <dsp:txXfrm>
        <a:off x="6471775" y="1482278"/>
        <a:ext cx="745328" cy="267609"/>
      </dsp:txXfrm>
    </dsp:sp>
    <dsp:sp modelId="{4CCEE535-8FA8-9045-8F45-432FDBB7A18F}">
      <dsp:nvSpPr>
        <dsp:cNvPr id="0" name=""/>
        <dsp:cNvSpPr/>
      </dsp:nvSpPr>
      <dsp:spPr>
        <a:xfrm>
          <a:off x="7463548" y="777"/>
          <a:ext cx="952475" cy="476237"/>
        </a:xfrm>
        <a:prstGeom prst="roundRect">
          <a:avLst>
            <a:gd name="adj" fmla="val 10000"/>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0" kern="1200" dirty="0" smtClean="0"/>
            <a:t>Collection Development</a:t>
          </a:r>
          <a:endParaRPr lang="en-US" sz="1100" b="0" kern="1200" dirty="0"/>
        </a:p>
      </dsp:txBody>
      <dsp:txXfrm>
        <a:off x="7477497" y="14726"/>
        <a:ext cx="924577" cy="448339"/>
      </dsp:txXfrm>
    </dsp:sp>
    <dsp:sp modelId="{A87A083A-099A-C045-A24B-82452CFDC930}">
      <dsp:nvSpPr>
        <dsp:cNvPr id="0" name=""/>
        <dsp:cNvSpPr/>
      </dsp:nvSpPr>
      <dsp:spPr>
        <a:xfrm>
          <a:off x="7558795" y="477015"/>
          <a:ext cx="95247" cy="589394"/>
        </a:xfrm>
        <a:custGeom>
          <a:avLst/>
          <a:gdLst/>
          <a:ahLst/>
          <a:cxnLst/>
          <a:rect l="0" t="0" r="0" b="0"/>
          <a:pathLst>
            <a:path>
              <a:moveTo>
                <a:pt x="0" y="0"/>
              </a:moveTo>
              <a:lnTo>
                <a:pt x="0" y="589394"/>
              </a:lnTo>
              <a:lnTo>
                <a:pt x="95247" y="589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0E919-5FE3-E845-A105-33ACAF1EDD67}">
      <dsp:nvSpPr>
        <dsp:cNvPr id="0" name=""/>
        <dsp:cNvSpPr/>
      </dsp:nvSpPr>
      <dsp:spPr>
        <a:xfrm>
          <a:off x="7654043" y="596074"/>
          <a:ext cx="737345" cy="940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t" anchorCtr="0">
          <a:noAutofit/>
        </a:bodyPr>
        <a:lstStyle/>
        <a:p>
          <a:pPr lvl="0" algn="l" defTabSz="266700" rtl="0">
            <a:lnSpc>
              <a:spcPct val="90000"/>
            </a:lnSpc>
            <a:spcBef>
              <a:spcPct val="0"/>
            </a:spcBef>
            <a:spcAft>
              <a:spcPct val="35000"/>
            </a:spcAft>
          </a:pPr>
          <a:r>
            <a:rPr lang="en-US" sz="600" kern="1200" dirty="0" smtClean="0"/>
            <a:t>Digital</a:t>
          </a:r>
          <a:endParaRPr lang="en-US" sz="600" kern="1200" dirty="0"/>
        </a:p>
        <a:p>
          <a:pPr marL="57150" lvl="1" indent="-57150" algn="l" defTabSz="266700" rtl="0">
            <a:lnSpc>
              <a:spcPct val="90000"/>
            </a:lnSpc>
            <a:spcBef>
              <a:spcPct val="0"/>
            </a:spcBef>
            <a:spcAft>
              <a:spcPct val="15000"/>
            </a:spcAft>
            <a:buChar char="••"/>
          </a:pPr>
          <a:r>
            <a:rPr lang="en-US" sz="600" kern="1200" dirty="0" smtClean="0"/>
            <a:t>Expansion beyond books and journals (born-digital, images and maps, audio)</a:t>
          </a:r>
          <a:endParaRPr lang="en-US" sz="600" kern="1200" dirty="0"/>
        </a:p>
        <a:p>
          <a:pPr marL="57150" lvl="1" indent="-57150" algn="l" defTabSz="266700" rtl="0">
            <a:lnSpc>
              <a:spcPct val="90000"/>
            </a:lnSpc>
            <a:spcBef>
              <a:spcPct val="0"/>
            </a:spcBef>
            <a:spcAft>
              <a:spcPct val="15000"/>
            </a:spcAft>
            <a:buChar char="••"/>
          </a:pPr>
          <a:r>
            <a:rPr lang="en-US" sz="600" kern="1200" dirty="0" smtClean="0"/>
            <a:t>Selection of content (for non-Google volume ingest and pilots projects) </a:t>
          </a:r>
          <a:endParaRPr lang="en-US" sz="600" kern="1200" dirty="0"/>
        </a:p>
      </dsp:txBody>
      <dsp:txXfrm>
        <a:off x="7675639" y="617670"/>
        <a:ext cx="694153" cy="897477"/>
      </dsp:txXfrm>
    </dsp:sp>
    <dsp:sp modelId="{05706CD7-C796-1F4D-A6B1-1EE63B434392}">
      <dsp:nvSpPr>
        <dsp:cNvPr id="0" name=""/>
        <dsp:cNvSpPr/>
      </dsp:nvSpPr>
      <dsp:spPr>
        <a:xfrm>
          <a:off x="7558795" y="477015"/>
          <a:ext cx="95247" cy="1373538"/>
        </a:xfrm>
        <a:custGeom>
          <a:avLst/>
          <a:gdLst/>
          <a:ahLst/>
          <a:cxnLst/>
          <a:rect l="0" t="0" r="0" b="0"/>
          <a:pathLst>
            <a:path>
              <a:moveTo>
                <a:pt x="0" y="0"/>
              </a:moveTo>
              <a:lnTo>
                <a:pt x="0" y="1373538"/>
              </a:lnTo>
              <a:lnTo>
                <a:pt x="95247" y="13735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D39100-197B-8847-97E7-42838E8B294C}">
      <dsp:nvSpPr>
        <dsp:cNvPr id="0" name=""/>
        <dsp:cNvSpPr/>
      </dsp:nvSpPr>
      <dsp:spPr>
        <a:xfrm>
          <a:off x="7654043" y="1655803"/>
          <a:ext cx="763572" cy="389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t" anchorCtr="0">
          <a:noAutofit/>
        </a:bodyPr>
        <a:lstStyle/>
        <a:p>
          <a:pPr lvl="0" algn="l" defTabSz="266700" rtl="0">
            <a:lnSpc>
              <a:spcPct val="90000"/>
            </a:lnSpc>
            <a:spcBef>
              <a:spcPct val="0"/>
            </a:spcBef>
            <a:spcAft>
              <a:spcPct val="35000"/>
            </a:spcAft>
          </a:pPr>
          <a:r>
            <a:rPr lang="en-US" sz="600" kern="1200" dirty="0" smtClean="0"/>
            <a:t>Print</a:t>
          </a:r>
          <a:endParaRPr lang="en-US" sz="600" kern="1200" dirty="0"/>
        </a:p>
        <a:p>
          <a:pPr marL="57150" lvl="1" indent="-57150" algn="l" defTabSz="266700" rtl="0">
            <a:lnSpc>
              <a:spcPct val="90000"/>
            </a:lnSpc>
            <a:spcBef>
              <a:spcPct val="0"/>
            </a:spcBef>
            <a:spcAft>
              <a:spcPct val="15000"/>
            </a:spcAft>
            <a:buChar char="••"/>
          </a:pPr>
          <a:r>
            <a:rPr lang="en-US" sz="600" kern="1200" dirty="0" smtClean="0"/>
            <a:t>Cloud Library (effect of digital on print)</a:t>
          </a:r>
          <a:endParaRPr lang="en-US" sz="600" kern="1200" dirty="0"/>
        </a:p>
      </dsp:txBody>
      <dsp:txXfrm>
        <a:off x="7665451" y="1667211"/>
        <a:ext cx="740756" cy="366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CA81F-6F7C-1D46-9435-6F44C60D103B}" type="datetimeFigureOut">
              <a:rPr lang="en-US" smtClean="0"/>
              <a:pPr/>
              <a:t>10/6/11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DDEF7-E68D-7F44-BB6E-DF918DCBE61A}" type="slidenum">
              <a:rPr lang="en-US" smtClean="0"/>
              <a:pPr/>
              <a:t>‹#›</a:t>
            </a:fld>
            <a:endParaRPr lang="en-US"/>
          </a:p>
        </p:txBody>
      </p:sp>
    </p:spTree>
    <p:extLst>
      <p:ext uri="{BB962C8B-B14F-4D97-AF65-F5344CB8AC3E}">
        <p14:creationId xmlns:p14="http://schemas.microsoft.com/office/powerpoint/2010/main" val="633764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DDEF7-E68D-7F44-BB6E-DF918DCBE61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C82095-6EB6-0642-A1B9-67C277630D32}" type="slidenum">
              <a:rPr lang="en-US" sz="1200">
                <a:latin typeface="Calibri" charset="0"/>
              </a:rPr>
              <a:pPr eaLnBrk="1" hangingPunct="1"/>
              <a:t>5</a:t>
            </a:fld>
            <a:endParaRPr lang="en-US" sz="1200">
              <a:latin typeface="Calibri" charset="0"/>
            </a:endParaRPr>
          </a:p>
        </p:txBody>
      </p:sp>
      <p:sp>
        <p:nvSpPr>
          <p:cNvPr id="10547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charset="0"/>
            </a:endParaRPr>
          </a:p>
        </p:txBody>
      </p:sp>
      <p:sp>
        <p:nvSpPr>
          <p:cNvPr id="105477" name="Notes Placeholder 5"/>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0" y="0"/>
            <a:ext cx="0" cy="0"/>
          </a:xfrm>
        </p:spPr>
        <p:txBody>
          <a:bodyPr>
            <a:normAutofit fontScale="55000" lnSpcReduction="20000"/>
          </a:bodyPr>
          <a:lstStyle/>
          <a:p>
            <a:pPr>
              <a:defRPr/>
            </a:pPr>
            <a:r>
              <a:rPr lang="en-US" dirty="0" smtClean="0">
                <a:ea typeface="ＭＳ Ｐゴシック" pitchFamily="33" charset="-128"/>
                <a:cs typeface="ＭＳ Ｐゴシック" pitchFamily="33" charset="-128"/>
              </a:rPr>
              <a:t>How big is this shift likely to be and on what timeline?  Over the last year we have studied the mass digitized book corpus in the context of </a:t>
            </a:r>
            <a:r>
              <a:rPr lang="en-US" dirty="0" err="1" smtClean="0">
                <a:ea typeface="ＭＳ Ｐゴシック" pitchFamily="33" charset="-128"/>
                <a:cs typeface="ＭＳ Ｐゴシック" pitchFamily="33" charset="-128"/>
              </a:rPr>
              <a:t>systemwide</a:t>
            </a:r>
            <a:r>
              <a:rPr lang="en-US" dirty="0" smtClean="0">
                <a:ea typeface="ＭＳ Ｐゴシック" pitchFamily="33" charset="-128"/>
                <a:cs typeface="ＭＳ Ｐゴシック" pitchFamily="33" charset="-128"/>
              </a:rPr>
              <a:t> print holdings and have found that a substantial part of the average academic library is already substantially duplicated.  </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This scatter chart provide a simple but effective visualization of an important pattern that this project has revealed:  that is, that the risks and opportunities associated with moving collection management ‘into the cloud’ are uniformly distributed across the research library community as a whole.  </a:t>
            </a:r>
          </a:p>
          <a:p>
            <a:pPr>
              <a:defRPr/>
            </a:pPr>
            <a:r>
              <a:rPr lang="en-US" b="1" dirty="0" smtClean="0">
                <a:ea typeface="ＭＳ Ｐゴシック" pitchFamily="33" charset="-128"/>
                <a:cs typeface="ＭＳ Ｐゴシック" pitchFamily="33" charset="-128"/>
              </a:rPr>
              <a:t>[CLICK] </a:t>
            </a: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This is a picture of the ARL membership (a microcosm of the larger research library community) that shows the level of duplication between individual library collections and the mass digitized book collection in Hathi.  </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Over the course of this project, we have seen the rate of duplication between locally held print and mass digitized books increase steadily and significantly.  In June of last year, an average of 20% of monographic titles in an academic library were duplicated in the Hathi repository;  today that figure is about 30% (up to 40% for some institutions). </a:t>
            </a:r>
            <a:r>
              <a:rPr lang="en-US" b="1" dirty="0" smtClean="0">
                <a:ea typeface="ＭＳ Ｐゴシック" pitchFamily="33" charset="-128"/>
                <a:cs typeface="ＭＳ Ｐゴシック" pitchFamily="33" charset="-128"/>
              </a:rPr>
              <a:t>[CLICK] </a:t>
            </a:r>
            <a:r>
              <a:rPr lang="en-US" dirty="0" smtClean="0">
                <a:ea typeface="ＭＳ Ｐゴシック" pitchFamily="33" charset="-128"/>
                <a:cs typeface="ＭＳ Ｐゴシック" pitchFamily="33" charset="-128"/>
              </a:rPr>
              <a:t> In real terms, this means that rate of digital replication is exceeding the pace of growth in monographic acquisitions in most academic institutions.  We estimate that the rate of duplication has increased by about 8% per library in the past year.  Monographic acquisitions typically grow at about 2% per year in research libraries.</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A very low standard deviation (variance of ~4%), and across the population very little movement outside this range:  2/3rds of ARL community falls within standard deviation.  </a:t>
            </a:r>
          </a:p>
          <a:p>
            <a:pPr>
              <a:defRPr/>
            </a:pPr>
            <a:endParaRPr lang="en-US" dirty="0" smtClean="0">
              <a:ea typeface="ＭＳ Ｐゴシック" pitchFamily="33" charset="-128"/>
              <a:cs typeface="ＭＳ Ｐゴシック" pitchFamily="33" charset="-128"/>
            </a:endParaRPr>
          </a:p>
          <a:p>
            <a:pPr>
              <a:defRPr/>
            </a:pPr>
            <a:r>
              <a:rPr lang="en-US" b="1" dirty="0" smtClean="0">
                <a:ea typeface="ＭＳ Ｐゴシック" pitchFamily="33" charset="-128"/>
                <a:cs typeface="ＭＳ Ｐゴシック" pitchFamily="33" charset="-128"/>
              </a:rPr>
              <a:t>[CLICK] </a:t>
            </a:r>
            <a:r>
              <a:rPr lang="en-US" dirty="0" smtClean="0">
                <a:ea typeface="ＭＳ Ｐゴシック" pitchFamily="33" charset="-128"/>
                <a:cs typeface="ＭＳ Ｐゴシック" pitchFamily="33" charset="-128"/>
              </a:rPr>
              <a:t>We project that in a year’s time, many academic libraries are liable to find themselves “underwater,” holding a massive inventory of over-valued assets.</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Library directors will be called to account and expected to respond to questions about how an increasingly redundant local print collection is serving the educational and research mission of the parent institution.  We need to be preparing for a world in which just-in-time, print on demand delivery is an option for a large share of the retrospective book collection.  </a:t>
            </a:r>
          </a:p>
          <a:p>
            <a:pPr>
              <a:defRPr/>
            </a:pPr>
            <a:endParaRPr lang="en-US" dirty="0">
              <a:ea typeface="ＭＳ Ｐゴシック" pitchFamily="33" charset="-128"/>
              <a:cs typeface="ＭＳ Ｐゴシック" pitchFamily="33" charset="-128"/>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D336C47-2FE5-4A52-A666-B7E800CA94DE}" type="slidenum">
              <a:rPr lang="en-US" sz="1200">
                <a:latin typeface="+mn-lt"/>
                <a:ea typeface="+mn-ea"/>
                <a:cs typeface="+mn-cs"/>
              </a:rPr>
              <a:pPr algn="r" fontAlgn="auto">
                <a:spcBef>
                  <a:spcPts val="0"/>
                </a:spcBef>
                <a:spcAft>
                  <a:spcPts val="0"/>
                </a:spcAft>
                <a:defRPr/>
              </a:pPr>
              <a:t>7</a:t>
            </a:fld>
            <a:endParaRPr lang="en-US" sz="1200">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0" y="0"/>
            <a:ext cx="0" cy="0"/>
          </a:xfrm>
        </p:spPr>
        <p:txBody>
          <a:bodyPr>
            <a:normAutofit fontScale="55000" lnSpcReduction="20000"/>
          </a:bodyPr>
          <a:lstStyle/>
          <a:p>
            <a:pPr>
              <a:defRPr/>
            </a:pPr>
            <a:r>
              <a:rPr lang="en-US" dirty="0" smtClean="0">
                <a:ea typeface="ＭＳ Ｐゴシック" pitchFamily="33" charset="-128"/>
                <a:cs typeface="ＭＳ Ｐゴシック" pitchFamily="33" charset="-128"/>
              </a:rPr>
              <a:t>How big is this shift likely to be and on what timeline?  Over the last year we have studied the mass digitized book corpus in the context of </a:t>
            </a:r>
            <a:r>
              <a:rPr lang="en-US" dirty="0" err="1" smtClean="0">
                <a:ea typeface="ＭＳ Ｐゴシック" pitchFamily="33" charset="-128"/>
                <a:cs typeface="ＭＳ Ｐゴシック" pitchFamily="33" charset="-128"/>
              </a:rPr>
              <a:t>systemwide</a:t>
            </a:r>
            <a:r>
              <a:rPr lang="en-US" dirty="0" smtClean="0">
                <a:ea typeface="ＭＳ Ｐゴシック" pitchFamily="33" charset="-128"/>
                <a:cs typeface="ＭＳ Ｐゴシック" pitchFamily="33" charset="-128"/>
              </a:rPr>
              <a:t> print holdings and have found that a substantial part of the average academic library is already substantially duplicated.  </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This scatter chart provide a simple but effective visualization of an important pattern that this project has revealed:  that is, that the risks and opportunities associated with moving collection management ‘into the cloud’ are uniformly distributed across the research library community as a whole.  </a:t>
            </a:r>
          </a:p>
          <a:p>
            <a:pPr>
              <a:defRPr/>
            </a:pPr>
            <a:r>
              <a:rPr lang="en-US" b="1" dirty="0" smtClean="0">
                <a:ea typeface="ＭＳ Ｐゴシック" pitchFamily="33" charset="-128"/>
                <a:cs typeface="ＭＳ Ｐゴシック" pitchFamily="33" charset="-128"/>
              </a:rPr>
              <a:t>[CLICK] </a:t>
            </a: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This is a picture of the ARL membership (a microcosm of the larger research library community) that shows the level of duplication between individual library collections and the mass digitized book collection in Hathi.  </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Over the course of this project, we have seen the rate of duplication between locally held print and mass digitized books increase steadily and significantly.  In June of last year, an average of 20% of monographic titles in an academic library were duplicated in the Hathi repository;  today that figure is about 30% (up to 40% for some institutions). </a:t>
            </a:r>
            <a:r>
              <a:rPr lang="en-US" b="1" dirty="0" smtClean="0">
                <a:ea typeface="ＭＳ Ｐゴシック" pitchFamily="33" charset="-128"/>
                <a:cs typeface="ＭＳ Ｐゴシック" pitchFamily="33" charset="-128"/>
              </a:rPr>
              <a:t>[CLICK] </a:t>
            </a:r>
            <a:r>
              <a:rPr lang="en-US" dirty="0" smtClean="0">
                <a:ea typeface="ＭＳ Ｐゴシック" pitchFamily="33" charset="-128"/>
                <a:cs typeface="ＭＳ Ｐゴシック" pitchFamily="33" charset="-128"/>
              </a:rPr>
              <a:t> In real terms, this means that rate of digital replication is exceeding the pace of growth in monographic acquisitions in most academic institutions.  We estimate that the rate of duplication has increased by about 8% per library in the past year.  Monographic acquisitions typically grow at about 2% per year in research libraries.</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A very low standard deviation (variance of ~4%), and across the population very little movement outside this range:  2/3rds of ARL community falls within standard deviation.  </a:t>
            </a:r>
          </a:p>
          <a:p>
            <a:pPr>
              <a:defRPr/>
            </a:pPr>
            <a:endParaRPr lang="en-US" dirty="0" smtClean="0">
              <a:ea typeface="ＭＳ Ｐゴシック" pitchFamily="33" charset="-128"/>
              <a:cs typeface="ＭＳ Ｐゴシック" pitchFamily="33" charset="-128"/>
            </a:endParaRPr>
          </a:p>
          <a:p>
            <a:pPr>
              <a:defRPr/>
            </a:pPr>
            <a:r>
              <a:rPr lang="en-US" b="1" dirty="0" smtClean="0">
                <a:ea typeface="ＭＳ Ｐゴシック" pitchFamily="33" charset="-128"/>
                <a:cs typeface="ＭＳ Ｐゴシック" pitchFamily="33" charset="-128"/>
              </a:rPr>
              <a:t>[CLICK] </a:t>
            </a:r>
            <a:r>
              <a:rPr lang="en-US" dirty="0" smtClean="0">
                <a:ea typeface="ＭＳ Ｐゴシック" pitchFamily="33" charset="-128"/>
                <a:cs typeface="ＭＳ Ｐゴシック" pitchFamily="33" charset="-128"/>
              </a:rPr>
              <a:t>We project that in a year’s time, many academic libraries are liable to find themselves “underwater,” holding a massive inventory of over-valued assets.</a:t>
            </a:r>
          </a:p>
          <a:p>
            <a:pPr>
              <a:defRPr/>
            </a:pPr>
            <a:endParaRPr lang="en-US" dirty="0" smtClean="0">
              <a:ea typeface="ＭＳ Ｐゴシック" pitchFamily="33" charset="-128"/>
              <a:cs typeface="ＭＳ Ｐゴシック" pitchFamily="33" charset="-128"/>
            </a:endParaRPr>
          </a:p>
          <a:p>
            <a:pPr>
              <a:defRPr/>
            </a:pPr>
            <a:r>
              <a:rPr lang="en-US" dirty="0" smtClean="0">
                <a:ea typeface="ＭＳ Ｐゴシック" pitchFamily="33" charset="-128"/>
                <a:cs typeface="ＭＳ Ｐゴシック" pitchFamily="33" charset="-128"/>
              </a:rPr>
              <a:t>Library directors will be called to account and expected to respond to questions about how an increasingly redundant local print collection is serving the educational and research mission of the parent institution.  We need to be preparing for a world in which just-in-time, print on demand delivery is an option for a large share of the retrospective book collection.  </a:t>
            </a:r>
          </a:p>
          <a:p>
            <a:pPr>
              <a:defRPr/>
            </a:pPr>
            <a:endParaRPr lang="en-US" dirty="0">
              <a:ea typeface="ＭＳ Ｐゴシック" pitchFamily="33" charset="-128"/>
              <a:cs typeface="ＭＳ Ｐゴシック" pitchFamily="33" charset="-128"/>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D336C47-2FE5-4A52-A666-B7E800CA94DE}" type="slidenum">
              <a:rPr lang="en-US" sz="1200">
                <a:latin typeface="+mn-lt"/>
                <a:ea typeface="+mn-ea"/>
                <a:cs typeface="+mn-cs"/>
              </a:rPr>
              <a:pPr algn="r" fontAlgn="auto">
                <a:spcBef>
                  <a:spcPts val="0"/>
                </a:spcBef>
                <a:spcAft>
                  <a:spcPts val="0"/>
                </a:spcAft>
                <a:defRPr/>
              </a:pPr>
              <a:t>9</a:t>
            </a:fld>
            <a:endParaRPr lang="en-US" sz="1200">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Most volumes, and particularly those in-copyright volumes for which we can make relatively limited uses, will be matched against the holdings of partner libraries.  We will divide the cost of maintaining each volume by the number of holding libraries.  Thus, if twenty-five libraries all hold or held a print version of a volume that costs $0.25/year to store, each library will pay $0.01 per year for the storage of that volume.   Now, you’ll note that I say “holds or held,” and this is in recognition of our need to withdraw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the value we may derive from lawful uses of a digital copy.  If I’ve withdrawn a print volume and I decide that I don’t want those lawful uses of the digital copy, I won’t declare that I hold or held that volume.  There are no free-rider benefits without a corresponding record of ownership.</a:t>
            </a:r>
          </a:p>
          <a:p>
            <a:pPr lvl="0"/>
            <a:r>
              <a:rPr lang="en-US" sz="1200" kern="1200" dirty="0" smtClean="0">
                <a:solidFill>
                  <a:schemeClr val="tx1"/>
                </a:solidFill>
                <a:latin typeface="+mn-lt"/>
                <a:ea typeface="+mn-ea"/>
                <a:cs typeface="+mn-cs"/>
              </a:rPr>
              <a:t>The other case is the small but growing body of public domain volumes and volumes that are open access.  Each participating libraries enjoys the full benefits of these, whether held or not, and so the cost of these is divided by the total number of partner libraries.  </a:t>
            </a:r>
          </a:p>
          <a:p>
            <a:endParaRPr lang="en-US" dirty="0"/>
          </a:p>
        </p:txBody>
      </p:sp>
      <p:sp>
        <p:nvSpPr>
          <p:cNvPr id="4" name="Slide Number Placeholder 3"/>
          <p:cNvSpPr>
            <a:spLocks noGrp="1"/>
          </p:cNvSpPr>
          <p:nvPr>
            <p:ph type="sldNum" sz="quarter" idx="10"/>
          </p:nvPr>
        </p:nvSpPr>
        <p:spPr/>
        <p:txBody>
          <a:bodyPr/>
          <a:lstStyle/>
          <a:p>
            <a:fld id="{835DDEF7-E68D-7F44-BB6E-DF918DCBE61A}"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43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F4F1C5B-5837-EA42-9A01-DACA0B71D091}" type="slidenum">
              <a:rPr lang="en-US" sz="1200">
                <a:latin typeface="Calibri" charset="0"/>
              </a:rPr>
              <a:pPr algn="r"/>
              <a:t>23</a:t>
            </a:fld>
            <a:endParaRPr lang="en-US" sz="1200">
              <a:latin typeface="Calibri" charset="0"/>
            </a:endParaRPr>
          </a:p>
        </p:txBody>
      </p:sp>
      <p:sp>
        <p:nvSpPr>
          <p:cNvPr id="143364" name="Notes Placeholder 4"/>
          <p:cNvSpPr>
            <a:spLocks noGrp="1"/>
          </p:cNvSpPr>
          <p:nvPr/>
        </p:nvSpPr>
        <p:spPr bwMode="auto">
          <a:xfrm>
            <a:off x="685800" y="4343400"/>
            <a:ext cx="5486400" cy="4114800"/>
          </a:xfrm>
          <a:prstGeom prst="rect">
            <a:avLst/>
          </a:prstGeom>
          <a:noFill/>
          <a:ln w="9525">
            <a:noFill/>
            <a:miter lim="800000"/>
            <a:headEnd/>
            <a:tailEnd/>
          </a:ln>
        </p:spPr>
        <p:txBody>
          <a:bodyPr>
            <a:prstTxWarp prst="textNoShape">
              <a:avLst/>
            </a:prstTxWarp>
          </a:bodyPr>
          <a:lstStyle/>
          <a:p>
            <a:pPr eaLnBrk="0" hangingPunct="0">
              <a:spcBef>
                <a:spcPct val="30000"/>
              </a:spcBef>
            </a:pPr>
            <a:endParaRPr lang="en-US" sz="1200">
              <a:latin typeface="Calibri" charset="0"/>
            </a:endParaRPr>
          </a:p>
        </p:txBody>
      </p:sp>
      <p:sp>
        <p:nvSpPr>
          <p:cNvPr id="143365" name="Rectangle 5"/>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Heather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0A903-B215-DC4B-8066-EA0544314364}"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0A903-B215-DC4B-8066-EA0544314364}"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0A903-B215-DC4B-8066-EA0544314364}"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7"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0A903-B215-DC4B-8066-EA0544314364}"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0A903-B215-DC4B-8066-EA0544314364}" type="datetimeFigureOut">
              <a:rPr lang="en-US" smtClean="0"/>
              <a:pPr/>
              <a:t>10/6/11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00A903-B215-DC4B-8066-EA0544314364}"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00A903-B215-DC4B-8066-EA0544314364}" type="datetimeFigureOut">
              <a:rPr lang="en-US" smtClean="0"/>
              <a:pPr/>
              <a:t>10/6/11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0A903-B215-DC4B-8066-EA0544314364}" type="datetimeFigureOut">
              <a:rPr lang="en-US" smtClean="0"/>
              <a:pPr/>
              <a:t>10/6/11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0A903-B215-DC4B-8066-EA0544314364}" type="datetimeFigureOut">
              <a:rPr lang="en-US" smtClean="0"/>
              <a:pPr/>
              <a:t>10/6/11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0A903-B215-DC4B-8066-EA0544314364}"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0A903-B215-DC4B-8066-EA0544314364}" type="datetimeFigureOut">
              <a:rPr lang="en-US" smtClean="0"/>
              <a:pPr/>
              <a:t>10/6/11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A85C9-A164-3842-A959-4503101B37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0A903-B215-DC4B-8066-EA0544314364}" type="datetimeFigureOut">
              <a:rPr lang="en-US" smtClean="0"/>
              <a:pPr/>
              <a:t>10/6/11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A85C9-A164-3842-A959-4503101B37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thitrust.org/" TargetMode="External"/><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2.emf"/><Relationship Id="rId5" Type="http://schemas.openxmlformats.org/officeDocument/2006/relationships/oleObject" Target="../embeddings/Microsoft_Equation2.bin"/><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4.emf"/><Relationship Id="rId5" Type="http://schemas.openxmlformats.org/officeDocument/2006/relationships/oleObject" Target="../embeddings/Microsoft_Equation4.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6125038" cy="1470025"/>
          </a:xfrm>
        </p:spPr>
        <p:txBody>
          <a:bodyPr>
            <a:normAutofit fontScale="90000"/>
          </a:bodyPr>
          <a:lstStyle/>
          <a:p>
            <a:r>
              <a:rPr lang="en-US" b="1" dirty="0" smtClean="0"/>
              <a:t>HathiTrust’s Past, Present and Future</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4" name="Picture 4" descr="Home">
            <a:hlinkClick r:id="rId3" tooltip="Home"/>
          </p:cNvPr>
          <p:cNvPicPr>
            <a:picLocks noChangeAspect="1" noChangeArrowheads="1"/>
          </p:cNvPicPr>
          <p:nvPr/>
        </p:nvPicPr>
        <p:blipFill>
          <a:blip r:embed="rId4"/>
          <a:srcRect/>
          <a:stretch>
            <a:fillRect/>
          </a:stretch>
        </p:blipFill>
        <p:spPr bwMode="auto">
          <a:xfrm>
            <a:off x="4033838" y="5187719"/>
            <a:ext cx="1236662" cy="1165225"/>
          </a:xfrm>
          <a:prstGeom prst="rect">
            <a:avLst/>
          </a:prstGeom>
          <a:solidFill>
            <a:srgbClr val="800000"/>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457200" y="342900"/>
            <a:ext cx="8229600" cy="6172200"/>
          </a:xfrm>
          <a:prstGeom prst="rect">
            <a:avLst/>
          </a:prstGeom>
          <a:noFill/>
          <a:ln w="9525">
            <a:noFill/>
            <a:miter lim="800000"/>
            <a:headEnd/>
            <a:tailEnd/>
          </a:ln>
        </p:spPr>
      </p:pic>
      <p:pic>
        <p:nvPicPr>
          <p:cNvPr id="13315" name="Picture 5"/>
          <p:cNvPicPr>
            <a:picLocks noChangeAspect="1" noChangeArrowheads="1"/>
          </p:cNvPicPr>
          <p:nvPr/>
        </p:nvPicPr>
        <p:blipFill>
          <a:blip r:embed="rId3"/>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5026" y="2379679"/>
            <a:ext cx="4278799" cy="1938992"/>
          </a:xfrm>
          <a:prstGeom prst="rect">
            <a:avLst/>
          </a:prstGeom>
          <a:noFill/>
        </p:spPr>
        <p:txBody>
          <a:bodyPr wrap="square" rtlCol="0">
            <a:spAutoFit/>
          </a:bodyPr>
          <a:lstStyle/>
          <a:p>
            <a:r>
              <a:rPr lang="en-US" sz="2400" dirty="0" smtClean="0"/>
              <a:t>For public domain volumes</a:t>
            </a:r>
            <a:r>
              <a:rPr lang="en-US" sz="2400" dirty="0"/>
              <a:t>:</a:t>
            </a:r>
            <a:r>
              <a:rPr lang="en-US" sz="2400" dirty="0" smtClean="0"/>
              <a:t> </a:t>
            </a:r>
          </a:p>
          <a:p>
            <a:pPr algn="ctr"/>
            <a:r>
              <a:rPr lang="en-US" sz="2400" dirty="0" smtClean="0">
                <a:latin typeface="Cambria"/>
                <a:cs typeface="Cambria"/>
              </a:rPr>
              <a:t>(</a:t>
            </a:r>
            <a:r>
              <a:rPr lang="en-US" sz="2400" dirty="0">
                <a:latin typeface="Cambria"/>
                <a:cs typeface="Cambria"/>
              </a:rPr>
              <a:t>PD*X*C)/N</a:t>
            </a:r>
            <a:r>
              <a:rPr lang="en-US" sz="2400" dirty="0" smtClean="0">
                <a:latin typeface="Cambria"/>
                <a:cs typeface="Cambria"/>
              </a:rPr>
              <a:t> </a:t>
            </a:r>
          </a:p>
          <a:p>
            <a:endParaRPr lang="en-US" sz="2400" i="1" dirty="0" smtClean="0"/>
          </a:p>
          <a:p>
            <a:r>
              <a:rPr lang="en-US" sz="2400" dirty="0" smtClean="0"/>
              <a:t>For a given </a:t>
            </a:r>
            <a:r>
              <a:rPr lang="en-US" sz="2400" dirty="0" err="1" smtClean="0"/>
              <a:t>in­copyright</a:t>
            </a:r>
            <a:r>
              <a:rPr lang="en-US" sz="2400" dirty="0" smtClean="0"/>
              <a:t> volume</a:t>
            </a:r>
            <a:r>
              <a:rPr lang="en-US" sz="2400" i="1" dirty="0" smtClean="0"/>
              <a:t>:</a:t>
            </a:r>
          </a:p>
          <a:p>
            <a:pPr algn="ctr"/>
            <a:r>
              <a:rPr lang="en-US" sz="2400" dirty="0" smtClean="0">
                <a:latin typeface="Cambria"/>
                <a:cs typeface="Cambria"/>
              </a:rPr>
              <a:t>IC</a:t>
            </a:r>
            <a:r>
              <a:rPr lang="en-US" sz="2400" dirty="0">
                <a:latin typeface="Cambria"/>
                <a:cs typeface="Cambria"/>
              </a:rPr>
              <a:t>=(C*X)/</a:t>
            </a:r>
            <a:r>
              <a:rPr lang="en-US" sz="2400" dirty="0" smtClean="0">
                <a:latin typeface="Cambria"/>
                <a:cs typeface="Cambria"/>
              </a:rPr>
              <a:t>H</a:t>
            </a:r>
            <a:endParaRPr lang="en-US" sz="2400" dirty="0">
              <a:latin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Domain Cost</a:t>
            </a:r>
            <a:endParaRPr lang="en-US" dirty="0"/>
          </a:p>
        </p:txBody>
      </p:sp>
      <p:graphicFrame>
        <p:nvGraphicFramePr>
          <p:cNvPr id="1028" name="Object 4"/>
          <p:cNvGraphicFramePr>
            <a:graphicFrameLocks noChangeAspect="1"/>
          </p:cNvGraphicFramePr>
          <p:nvPr>
            <p:extLst>
              <p:ext uri="{D42A27DB-BD31-4B8C-83A1-F6EECF244321}">
                <p14:modId xmlns:p14="http://schemas.microsoft.com/office/powerpoint/2010/main" val="239044007"/>
              </p:ext>
            </p:extLst>
          </p:nvPr>
        </p:nvGraphicFramePr>
        <p:xfrm>
          <a:off x="1963738" y="1676400"/>
          <a:ext cx="5299075" cy="730250"/>
        </p:xfrm>
        <a:graphic>
          <a:graphicData uri="http://schemas.openxmlformats.org/presentationml/2006/ole">
            <mc:AlternateContent xmlns:mc="http://schemas.openxmlformats.org/markup-compatibility/2006">
              <mc:Choice xmlns:v="urn:schemas-microsoft-com:vml" Requires="v">
                <p:oleObj spid="_x0000_s1039" name="Equation" r:id="rId3" imgW="2857500" imgH="393700" progId="Equation.3">
                  <p:embed/>
                </p:oleObj>
              </mc:Choice>
              <mc:Fallback>
                <p:oleObj name="Equation" r:id="rId3" imgW="2857500" imgH="393700" progId="Equation.3">
                  <p:embed/>
                  <p:pic>
                    <p:nvPicPr>
                      <p:cNvPr id="0" name=""/>
                      <p:cNvPicPr>
                        <a:picLocks noChangeAspect="1" noChangeArrowheads="1"/>
                      </p:cNvPicPr>
                      <p:nvPr/>
                    </p:nvPicPr>
                    <p:blipFill>
                      <a:blip r:embed="rId4"/>
                      <a:srcRect/>
                      <a:stretch>
                        <a:fillRect/>
                      </a:stretch>
                    </p:blipFill>
                    <p:spPr bwMode="auto">
                      <a:xfrm>
                        <a:off x="1963738" y="1676400"/>
                        <a:ext cx="52990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925208581"/>
              </p:ext>
            </p:extLst>
          </p:nvPr>
        </p:nvGraphicFramePr>
        <p:xfrm>
          <a:off x="1935163" y="2819400"/>
          <a:ext cx="4040187" cy="1465263"/>
        </p:xfrm>
        <a:graphic>
          <a:graphicData uri="http://schemas.openxmlformats.org/presentationml/2006/ole">
            <mc:AlternateContent xmlns:mc="http://schemas.openxmlformats.org/markup-compatibility/2006">
              <mc:Choice xmlns:v="urn:schemas-microsoft-com:vml" Requires="v">
                <p:oleObj spid="_x0000_s1040" name="Equation" r:id="rId5" imgW="2451100" imgH="889000" progId="Equation.3">
                  <p:embed/>
                </p:oleObj>
              </mc:Choice>
              <mc:Fallback>
                <p:oleObj name="Equation" r:id="rId5" imgW="2451100" imgH="889000" progId="Equation.3">
                  <p:embed/>
                  <p:pic>
                    <p:nvPicPr>
                      <p:cNvPr id="0" name=""/>
                      <p:cNvPicPr>
                        <a:picLocks noChangeAspect="1" noChangeArrowheads="1"/>
                      </p:cNvPicPr>
                      <p:nvPr/>
                    </p:nvPicPr>
                    <p:blipFill>
                      <a:blip r:embed="rId6"/>
                      <a:srcRect/>
                      <a:stretch>
                        <a:fillRect/>
                      </a:stretch>
                    </p:blipFill>
                    <p:spPr bwMode="auto">
                      <a:xfrm>
                        <a:off x="1935163" y="2819400"/>
                        <a:ext cx="40401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638300"/>
          <a:ext cx="91440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304800"/>
            <a:ext cx="8229600" cy="1112838"/>
          </a:xfrm>
        </p:spPr>
        <p:txBody>
          <a:bodyPr/>
          <a:lstStyle/>
          <a:p>
            <a:r>
              <a:rPr lang="en-US" dirty="0" smtClean="0"/>
              <a:t>IC Single-part Monographs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dirty="0" smtClean="0"/>
              <a:t>IC Serials</a:t>
            </a:r>
            <a:endParaRPr lang="en-US" dirty="0"/>
          </a:p>
        </p:txBody>
      </p:sp>
      <p:graphicFrame>
        <p:nvGraphicFramePr>
          <p:cNvPr id="4" name="Chart 3"/>
          <p:cNvGraphicFramePr/>
          <p:nvPr/>
        </p:nvGraphicFramePr>
        <p:xfrm>
          <a:off x="0" y="1447800"/>
          <a:ext cx="9144000" cy="4743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Costs</a:t>
            </a:r>
            <a:endParaRPr lang="en-US" dirty="0"/>
          </a:p>
        </p:txBody>
      </p:sp>
      <p:graphicFrame>
        <p:nvGraphicFramePr>
          <p:cNvPr id="4" name="Chart 3"/>
          <p:cNvGraphicFramePr/>
          <p:nvPr/>
        </p:nvGraphicFramePr>
        <p:xfrm>
          <a:off x="0" y="1524000"/>
          <a:ext cx="91440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Short- and Long-term Functional Objectives</a:t>
            </a:r>
            <a:endParaRPr lang="en-US" sz="3200"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t>Short-term</a:t>
            </a:r>
            <a:endParaRPr lang="en-US" dirty="0" smtClean="0"/>
          </a:p>
          <a:p>
            <a:pPr lvl="0"/>
            <a:r>
              <a:rPr lang="en-US" dirty="0" smtClean="0"/>
              <a:t>Page turner mechanism  (</a:t>
            </a:r>
            <a:r>
              <a:rPr lang="en-US" b="1" dirty="0" smtClean="0"/>
              <a:t>and Mobile!) </a:t>
            </a:r>
            <a:endParaRPr lang="en-US" dirty="0" smtClean="0"/>
          </a:p>
          <a:p>
            <a:pPr lvl="0"/>
            <a:r>
              <a:rPr lang="en-US" dirty="0" smtClean="0"/>
              <a:t>Branding (overall initiative; individual libraries) </a:t>
            </a:r>
          </a:p>
          <a:p>
            <a:pPr lvl="0"/>
            <a:r>
              <a:rPr lang="en-US" dirty="0" smtClean="0"/>
              <a:t>Format validation, migration and error-checking</a:t>
            </a:r>
          </a:p>
          <a:p>
            <a:pPr lvl="0"/>
            <a:r>
              <a:rPr lang="en-US" dirty="0" smtClean="0"/>
              <a:t>Development of APIs that will allow partner libraries to access information and integrate it into local systems individually</a:t>
            </a:r>
          </a:p>
          <a:p>
            <a:pPr lvl="0"/>
            <a:r>
              <a:rPr lang="en-US" dirty="0" smtClean="0"/>
              <a:t>Access mechanisms for persons with disabilities </a:t>
            </a:r>
          </a:p>
          <a:p>
            <a:pPr lvl="0"/>
            <a:r>
              <a:rPr lang="en-US" dirty="0" smtClean="0"/>
              <a:t>Public ‘Discovery’ Interface for HathiTrust</a:t>
            </a:r>
          </a:p>
          <a:p>
            <a:pPr lvl="0"/>
            <a:r>
              <a:rPr lang="en-US" dirty="0" smtClean="0"/>
              <a:t>Ability to publish virtual collections</a:t>
            </a:r>
          </a:p>
          <a:p>
            <a:pPr lvl="0"/>
            <a:r>
              <a:rPr lang="en-US" dirty="0" smtClean="0"/>
              <a:t>Mechanism for direct ingest of non-Google content</a:t>
            </a:r>
          </a:p>
          <a:p>
            <a:pPr>
              <a:buNone/>
            </a:pPr>
            <a:endParaRPr lang="en-US" b="1" dirty="0" smtClean="0"/>
          </a:p>
          <a:p>
            <a:pPr>
              <a:buNone/>
            </a:pPr>
            <a:r>
              <a:rPr lang="en-US" b="1" dirty="0" smtClean="0"/>
              <a:t>Long-term</a:t>
            </a:r>
            <a:endParaRPr lang="en-US" dirty="0" smtClean="0"/>
          </a:p>
          <a:p>
            <a:pPr lvl="0"/>
            <a:r>
              <a:rPr lang="en-US" dirty="0" smtClean="0"/>
              <a:t>Compliance with required elements in the Trustworthy Repositories Audit and Certification (TRAC) criteria and checklist</a:t>
            </a:r>
          </a:p>
          <a:p>
            <a:pPr lvl="0"/>
            <a:r>
              <a:rPr lang="en-US" dirty="0" smtClean="0"/>
              <a:t>Robust discovery mechanisms like full-text cross-repository searching</a:t>
            </a:r>
          </a:p>
          <a:p>
            <a:pPr lvl="0"/>
            <a:r>
              <a:rPr lang="en-US" dirty="0" smtClean="0"/>
              <a:t>Development of an open service definition to make it possible for partner libraries to develop other secure access mechanisms and discovery tools</a:t>
            </a:r>
          </a:p>
          <a:p>
            <a:pPr lvl="0"/>
            <a:r>
              <a:rPr lang="en-US" dirty="0" smtClean="0"/>
              <a:t>Support for formats beyond books and journals </a:t>
            </a:r>
          </a:p>
          <a:p>
            <a:pPr lvl="0"/>
            <a:r>
              <a:rPr lang="en-US" dirty="0" smtClean="0"/>
              <a:t>Development of data mining tools for HathiTrust and use by HathiTrust of other analysis tools from other sources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“surprise” 1m volumes</a:t>
            </a:r>
            <a:endParaRPr lang="en-US" dirty="0"/>
          </a:p>
        </p:txBody>
      </p:sp>
      <p:graphicFrame>
        <p:nvGraphicFramePr>
          <p:cNvPr id="1028" name="Object 4"/>
          <p:cNvGraphicFramePr>
            <a:graphicFrameLocks noChangeAspect="1"/>
          </p:cNvGraphicFramePr>
          <p:nvPr>
            <p:extLst>
              <p:ext uri="{D42A27DB-BD31-4B8C-83A1-F6EECF244321}">
                <p14:modId xmlns:p14="http://schemas.microsoft.com/office/powerpoint/2010/main" val="927846367"/>
              </p:ext>
            </p:extLst>
          </p:nvPr>
        </p:nvGraphicFramePr>
        <p:xfrm>
          <a:off x="2033588" y="1676400"/>
          <a:ext cx="5157787" cy="730250"/>
        </p:xfrm>
        <a:graphic>
          <a:graphicData uri="http://schemas.openxmlformats.org/presentationml/2006/ole">
            <mc:AlternateContent xmlns:mc="http://schemas.openxmlformats.org/markup-compatibility/2006">
              <mc:Choice xmlns:v="urn:schemas-microsoft-com:vml" Requires="v">
                <p:oleObj spid="_x0000_s81933" name="Equation" r:id="rId3" imgW="2781300" imgH="393700" progId="Equation.3">
                  <p:embed/>
                </p:oleObj>
              </mc:Choice>
              <mc:Fallback>
                <p:oleObj name="Equation" r:id="rId3" imgW="2781300" imgH="393700" progId="Equation.3">
                  <p:embed/>
                  <p:pic>
                    <p:nvPicPr>
                      <p:cNvPr id="0" name=""/>
                      <p:cNvPicPr>
                        <a:picLocks noChangeAspect="1" noChangeArrowheads="1"/>
                      </p:cNvPicPr>
                      <p:nvPr/>
                    </p:nvPicPr>
                    <p:blipFill>
                      <a:blip r:embed="rId4"/>
                      <a:srcRect/>
                      <a:stretch>
                        <a:fillRect/>
                      </a:stretch>
                    </p:blipFill>
                    <p:spPr bwMode="auto">
                      <a:xfrm>
                        <a:off x="2033588" y="1676400"/>
                        <a:ext cx="51577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3678247934"/>
              </p:ext>
            </p:extLst>
          </p:nvPr>
        </p:nvGraphicFramePr>
        <p:xfrm>
          <a:off x="2027238" y="2819400"/>
          <a:ext cx="3852862" cy="1465263"/>
        </p:xfrm>
        <a:graphic>
          <a:graphicData uri="http://schemas.openxmlformats.org/presentationml/2006/ole">
            <mc:AlternateContent xmlns:mc="http://schemas.openxmlformats.org/markup-compatibility/2006">
              <mc:Choice xmlns:v="urn:schemas-microsoft-com:vml" Requires="v">
                <p:oleObj spid="_x0000_s81934" name="Equation" r:id="rId5" imgW="2336800" imgH="889000" progId="Equation.3">
                  <p:embed/>
                </p:oleObj>
              </mc:Choice>
              <mc:Fallback>
                <p:oleObj name="Equation" r:id="rId5" imgW="2336800" imgH="889000" progId="Equation.3">
                  <p:embed/>
                  <p:pic>
                    <p:nvPicPr>
                      <p:cNvPr id="0" name=""/>
                      <p:cNvPicPr>
                        <a:picLocks noChangeAspect="1" noChangeArrowheads="1"/>
                      </p:cNvPicPr>
                      <p:nvPr/>
                    </p:nvPicPr>
                    <p:blipFill>
                      <a:blip r:embed="rId6"/>
                      <a:srcRect/>
                      <a:stretch>
                        <a:fillRect/>
                      </a:stretch>
                    </p:blipFill>
                    <p:spPr bwMode="auto">
                      <a:xfrm>
                        <a:off x="2027238" y="2819400"/>
                        <a:ext cx="385286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68477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Publisher Relations and Publishing</a:t>
            </a:r>
            <a:endParaRPr lang="en-US" dirty="0"/>
          </a:p>
        </p:txBody>
      </p:sp>
      <p:sp>
        <p:nvSpPr>
          <p:cNvPr id="3" name="Content Placeholder 2"/>
          <p:cNvSpPr>
            <a:spLocks noGrp="1"/>
          </p:cNvSpPr>
          <p:nvPr>
            <p:ph idx="1"/>
          </p:nvPr>
        </p:nvSpPr>
        <p:spPr/>
        <p:txBody>
          <a:bodyPr/>
          <a:lstStyle/>
          <a:p>
            <a:r>
              <a:rPr lang="en-US" dirty="0" smtClean="0"/>
              <a:t>Making it possible for rights holders to open access to works</a:t>
            </a:r>
          </a:p>
          <a:p>
            <a:r>
              <a:rPr lang="en-US" dirty="0" smtClean="0"/>
              <a:t>Making it possible for publishers to deposit digital masters for archiving (and open access)</a:t>
            </a:r>
          </a:p>
          <a:p>
            <a:r>
              <a:rPr lang="en-US" dirty="0" smtClean="0"/>
              <a:t>Making it possible to publish directly into HathiTrust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Uses of in-copyright materials</a:t>
            </a:r>
            <a:endParaRPr lang="en-US" dirty="0"/>
          </a:p>
        </p:txBody>
      </p:sp>
      <p:sp>
        <p:nvSpPr>
          <p:cNvPr id="3" name="Content Placeholder 2"/>
          <p:cNvSpPr>
            <a:spLocks noGrp="1"/>
          </p:cNvSpPr>
          <p:nvPr>
            <p:ph idx="1"/>
          </p:nvPr>
        </p:nvSpPr>
        <p:spPr/>
        <p:txBody>
          <a:bodyPr/>
          <a:lstStyle/>
          <a:p>
            <a:r>
              <a:rPr lang="en-US" dirty="0" smtClean="0"/>
              <a:t>Services for users with print disabilities</a:t>
            </a:r>
          </a:p>
          <a:p>
            <a:r>
              <a:rPr lang="en-US" dirty="0" smtClean="0"/>
              <a:t>Section 108-related work</a:t>
            </a:r>
          </a:p>
          <a:p>
            <a:r>
              <a:rPr lang="en-US" dirty="0" smtClean="0"/>
              <a:t>Orphan works</a:t>
            </a:r>
          </a:p>
          <a:p>
            <a:r>
              <a:rPr lang="en-US" dirty="0" smtClean="0"/>
              <a:t>… and of course other cases with permission of the rights holder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smtClean="0">
                <a:solidFill>
                  <a:srgbClr val="404040"/>
                </a:solidFill>
                <a:ea typeface="ＭＳ Ｐゴシック" charset="-128"/>
                <a:cs typeface="ＭＳ Ｐゴシック" charset="-128"/>
              </a:rPr>
              <a:t>HathiTrust Content Growth</a:t>
            </a:r>
          </a:p>
        </p:txBody>
      </p:sp>
      <p:graphicFrame>
        <p:nvGraphicFramePr>
          <p:cNvPr id="142339" name="Content Placeholder 3"/>
          <p:cNvGraphicFramePr>
            <a:graphicFrameLocks noGrp="1"/>
          </p:cNvGraphicFramePr>
          <p:nvPr>
            <p:ph idx="4294967295"/>
          </p:nvPr>
        </p:nvGraphicFramePr>
        <p:xfrm>
          <a:off x="457200" y="1731963"/>
          <a:ext cx="8229600" cy="4632325"/>
        </p:xfrm>
        <a:graphic>
          <a:graphicData uri="http://schemas.openxmlformats.org/presentationml/2006/ole">
            <mc:AlternateContent xmlns:mc="http://schemas.openxmlformats.org/markup-compatibility/2006">
              <mc:Choice xmlns:v="urn:schemas-microsoft-com:vml" Requires="v">
                <p:oleObj spid="_x0000_s80911" name="Chart" r:id="rId4" imgW="8228920" imgH="4632577" progId="">
                  <p:embed/>
                </p:oleObj>
              </mc:Choice>
              <mc:Fallback>
                <p:oleObj name="Chart" r:id="rId4" imgW="8228920" imgH="4632577" progId="">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31963"/>
                        <a:ext cx="8229600" cy="463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the way we work</a:t>
            </a:r>
            <a:endParaRPr lang="en-US" dirty="0"/>
          </a:p>
        </p:txBody>
      </p:sp>
      <p:sp>
        <p:nvSpPr>
          <p:cNvPr id="3" name="Content Placeholder 2"/>
          <p:cNvSpPr>
            <a:spLocks noGrp="1"/>
          </p:cNvSpPr>
          <p:nvPr>
            <p:ph idx="1"/>
          </p:nvPr>
        </p:nvSpPr>
        <p:spPr/>
        <p:txBody>
          <a:bodyPr/>
          <a:lstStyle/>
          <a:p>
            <a:r>
              <a:rPr lang="en-US" dirty="0" smtClean="0"/>
              <a:t>Pooling resources to solve a common problem once</a:t>
            </a:r>
          </a:p>
          <a:p>
            <a:r>
              <a:rPr lang="en-US" dirty="0" smtClean="0"/>
              <a:t>Applying resources from our individual institutions to collectively attack a common problem</a:t>
            </a:r>
          </a:p>
          <a:p>
            <a:r>
              <a:rPr lang="en-US" dirty="0" smtClean="0"/>
              <a:t>Coordinated and collective action (e.g., best practices)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0467" y="2418685"/>
            <a:ext cx="3884507" cy="1015663"/>
          </a:xfrm>
          <a:prstGeom prst="rect">
            <a:avLst/>
          </a:prstGeom>
          <a:noFill/>
        </p:spPr>
        <p:txBody>
          <a:bodyPr wrap="square" rtlCol="0">
            <a:spAutoFit/>
          </a:bodyPr>
          <a:lstStyle/>
          <a:p>
            <a:r>
              <a:rPr lang="en-US" sz="6000" dirty="0" smtClean="0"/>
              <a:t>Thank you!</a:t>
            </a:r>
            <a:endParaRPr lang="en-US" sz="6000" dirty="0"/>
          </a:p>
        </p:txBody>
      </p:sp>
    </p:spTree>
    <p:extLst>
      <p:ext uri="{BB962C8B-B14F-4D97-AF65-F5344CB8AC3E}">
        <p14:creationId xmlns:p14="http://schemas.microsoft.com/office/powerpoint/2010/main" val="5898250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a:t>
            </a:r>
            <a:endParaRPr lang="en-US" dirty="0"/>
          </a:p>
        </p:txBody>
      </p:sp>
      <p:pic>
        <p:nvPicPr>
          <p:cNvPr id="4" name="Picture 3" descr="HTmobilePromo_4PPT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083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Short- and Long-term Functional Objectives</a:t>
            </a:r>
            <a:endParaRPr lang="en-US" sz="3200"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t>Short-term</a:t>
            </a:r>
            <a:endParaRPr lang="en-US" dirty="0" smtClean="0"/>
          </a:p>
          <a:p>
            <a:pPr lvl="0"/>
            <a:r>
              <a:rPr lang="en-US" dirty="0" smtClean="0"/>
              <a:t>Page turner mechanism </a:t>
            </a:r>
          </a:p>
          <a:p>
            <a:pPr lvl="0"/>
            <a:r>
              <a:rPr lang="en-US" dirty="0" smtClean="0"/>
              <a:t>Branding (overall initiative; individual libraries) </a:t>
            </a:r>
          </a:p>
          <a:p>
            <a:pPr lvl="0"/>
            <a:r>
              <a:rPr lang="en-US" dirty="0" smtClean="0"/>
              <a:t>Format validation, migration and error-checking</a:t>
            </a:r>
          </a:p>
          <a:p>
            <a:pPr lvl="0"/>
            <a:r>
              <a:rPr lang="en-US" dirty="0" smtClean="0"/>
              <a:t>Development of APIs that will allow partner libraries to access information and integrate it into local systems individually</a:t>
            </a:r>
          </a:p>
          <a:p>
            <a:pPr lvl="0"/>
            <a:r>
              <a:rPr lang="en-US" dirty="0" smtClean="0"/>
              <a:t>Access mechanisms for persons with disabilities </a:t>
            </a:r>
          </a:p>
          <a:p>
            <a:pPr lvl="0"/>
            <a:r>
              <a:rPr lang="en-US" dirty="0" smtClean="0"/>
              <a:t>Public ‘Discovery’ Interface for HathiTrust</a:t>
            </a:r>
          </a:p>
          <a:p>
            <a:pPr lvl="0"/>
            <a:r>
              <a:rPr lang="en-US" dirty="0" smtClean="0"/>
              <a:t>Ability to publish virtual collections</a:t>
            </a:r>
          </a:p>
          <a:p>
            <a:pPr lvl="0"/>
            <a:r>
              <a:rPr lang="en-US" dirty="0" smtClean="0"/>
              <a:t>Mechanism for direct ingest of non-Google content</a:t>
            </a:r>
          </a:p>
          <a:p>
            <a:pPr>
              <a:buNone/>
            </a:pPr>
            <a:endParaRPr lang="en-US" b="1" dirty="0" smtClean="0"/>
          </a:p>
          <a:p>
            <a:pPr>
              <a:buNone/>
            </a:pPr>
            <a:r>
              <a:rPr lang="en-US" b="1" dirty="0" smtClean="0"/>
              <a:t>Long-term</a:t>
            </a:r>
            <a:endParaRPr lang="en-US" dirty="0" smtClean="0"/>
          </a:p>
          <a:p>
            <a:pPr lvl="0"/>
            <a:r>
              <a:rPr lang="en-US" dirty="0" smtClean="0"/>
              <a:t>Compliance with required elements in the Trustworthy Repositories Audit and Certification (TRAC) criteria and checklist</a:t>
            </a:r>
          </a:p>
          <a:p>
            <a:pPr lvl="0"/>
            <a:r>
              <a:rPr lang="en-US" dirty="0" smtClean="0"/>
              <a:t>Robust discovery mechanisms like full-text cross-repository searching</a:t>
            </a:r>
          </a:p>
          <a:p>
            <a:pPr lvl="0"/>
            <a:r>
              <a:rPr lang="en-US" dirty="0" smtClean="0"/>
              <a:t>Development of an open service definition to make it possible for partner libraries to develop other secure access mechanisms and discovery tools</a:t>
            </a:r>
          </a:p>
          <a:p>
            <a:pPr lvl="0"/>
            <a:r>
              <a:rPr lang="en-US" dirty="0" smtClean="0"/>
              <a:t>Support for formats beyond books and journals </a:t>
            </a:r>
          </a:p>
          <a:p>
            <a:pPr lvl="0"/>
            <a:r>
              <a:rPr lang="en-US" dirty="0" smtClean="0"/>
              <a:t>Development of data mining tools for HathiTrust and use by HathiTrust of other analysis tools from other sources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03200" y="3581400"/>
          <a:ext cx="87376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584200" y="1346200"/>
            <a:ext cx="8064500" cy="12700"/>
          </a:xfrm>
          <a:prstGeom prst="line">
            <a:avLst/>
          </a:prstGeom>
          <a:ln w="730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2743200" y="260350"/>
            <a:ext cx="2489200" cy="32639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0" name="Diagram 9"/>
          <p:cNvGraphicFramePr/>
          <p:nvPr/>
        </p:nvGraphicFramePr>
        <p:xfrm>
          <a:off x="203200" y="361950"/>
          <a:ext cx="87376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469900" y="5149850"/>
            <a:ext cx="266700" cy="1905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04455" name="TextBox 11"/>
          <p:cNvSpPr txBox="1">
            <a:spLocks noChangeArrowheads="1"/>
          </p:cNvSpPr>
          <p:nvPr/>
        </p:nvSpPr>
        <p:spPr bwMode="auto">
          <a:xfrm>
            <a:off x="736600" y="5073650"/>
            <a:ext cx="1079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Calibri" charset="0"/>
              </a:rPr>
              <a:t>Financial contributions </a:t>
            </a:r>
            <a:r>
              <a:rPr lang="en-US" sz="1100">
                <a:solidFill>
                  <a:srgbClr val="000000"/>
                </a:solidFill>
                <a:latin typeface="Calibri" charset="0"/>
              </a:rPr>
              <a:t>of partners</a:t>
            </a:r>
          </a:p>
        </p:txBody>
      </p:sp>
      <p:sp>
        <p:nvSpPr>
          <p:cNvPr id="104456" name="TextBox 16"/>
          <p:cNvSpPr txBox="1">
            <a:spLocks noChangeArrowheads="1"/>
          </p:cNvSpPr>
          <p:nvPr/>
        </p:nvSpPr>
        <p:spPr bwMode="auto">
          <a:xfrm>
            <a:off x="3781425" y="5149850"/>
            <a:ext cx="2901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HathiTrust Functional Framework</a:t>
            </a:r>
          </a:p>
        </p:txBody>
      </p:sp>
    </p:spTree>
    <p:extLst>
      <p:ext uri="{BB962C8B-B14F-4D97-AF65-F5344CB8AC3E}">
        <p14:creationId xmlns:p14="http://schemas.microsoft.com/office/powerpoint/2010/main" val="4208613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text.tiff"/>
          <p:cNvPicPr>
            <a:picLocks noChangeAspect="1"/>
          </p:cNvPicPr>
          <p:nvPr/>
        </p:nvPicPr>
        <p:blipFill>
          <a:blip r:embed="rId2"/>
          <a:stretch>
            <a:fillRect/>
          </a:stretch>
        </p:blipFill>
        <p:spPr>
          <a:xfrm>
            <a:off x="779602" y="412324"/>
            <a:ext cx="7393300" cy="60529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2954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139267" name="Title 4"/>
          <p:cNvSpPr>
            <a:spLocks noGrp="1"/>
          </p:cNvSpPr>
          <p:nvPr>
            <p:ph type="title" idx="4294967295"/>
          </p:nvPr>
        </p:nvSpPr>
        <p:spPr>
          <a:xfrm>
            <a:off x="434975" y="147638"/>
            <a:ext cx="8023225" cy="995362"/>
          </a:xfrm>
        </p:spPr>
        <p:txBody>
          <a:bodyPr>
            <a:normAutofit fontScale="90000"/>
          </a:bodyPr>
          <a:lstStyle/>
          <a:p>
            <a:r>
              <a:rPr lang="en-US" sz="3200" b="1" smtClean="0"/>
              <a:t/>
            </a:r>
            <a:br>
              <a:rPr lang="en-US" sz="3200" b="1" smtClean="0"/>
            </a:br>
            <a:r>
              <a:rPr lang="en-US" sz="3200" b="1" smtClean="0"/>
              <a:t>A global change in the library environment</a:t>
            </a:r>
          </a:p>
        </p:txBody>
      </p:sp>
      <p:sp>
        <p:nvSpPr>
          <p:cNvPr id="11" name="Striped Right Arrow 10"/>
          <p:cNvSpPr/>
          <p:nvPr/>
        </p:nvSpPr>
        <p:spPr bwMode="auto">
          <a:xfrm rot="16200000">
            <a:off x="8058944" y="3752056"/>
            <a:ext cx="977900" cy="484188"/>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wrap="none">
            <a:prstTxWarp prst="textNoShape">
              <a:avLst/>
            </a:prstTxWarp>
          </a:bodyPr>
          <a:lstStyle/>
          <a:p>
            <a:pPr defTabSz="914400">
              <a:lnSpc>
                <a:spcPct val="120000"/>
              </a:lnSpc>
              <a:spcBef>
                <a:spcPct val="50000"/>
              </a:spcBef>
              <a:defRPr/>
            </a:pPr>
            <a:endParaRPr lang="en-US" b="1">
              <a:solidFill>
                <a:srgbClr val="000000"/>
              </a:solidFill>
              <a:latin typeface="Trebuchet MS" pitchFamily="34" charset="0"/>
              <a:ea typeface="ＭＳ Ｐゴシック" charset="-128"/>
              <a:cs typeface="ＭＳ Ｐゴシック" charset="-128"/>
            </a:endParaRPr>
          </a:p>
        </p:txBody>
      </p:sp>
      <p:sp>
        <p:nvSpPr>
          <p:cNvPr id="14" name="TextBox 13"/>
          <p:cNvSpPr txBox="1">
            <a:spLocks noChangeArrowheads="1"/>
          </p:cNvSpPr>
          <p:nvPr/>
        </p:nvSpPr>
        <p:spPr bwMode="auto">
          <a:xfrm>
            <a:off x="6248400" y="24384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chemeClr val="accent1"/>
                </a:solidFill>
              </a:rPr>
              <a:t>June 2010</a:t>
            </a:r>
          </a:p>
          <a:p>
            <a:r>
              <a:rPr lang="en-US" sz="1600">
                <a:solidFill>
                  <a:schemeClr val="accent1"/>
                </a:solidFill>
              </a:rPr>
              <a:t>Median duplication: 31%</a:t>
            </a:r>
          </a:p>
        </p:txBody>
      </p:sp>
      <p:sp>
        <p:nvSpPr>
          <p:cNvPr id="15" name="TextBox 14"/>
          <p:cNvSpPr txBox="1">
            <a:spLocks noChangeArrowheads="1"/>
          </p:cNvSpPr>
          <p:nvPr/>
        </p:nvSpPr>
        <p:spPr bwMode="auto">
          <a:xfrm>
            <a:off x="6248400" y="49530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rgbClr val="7030A0"/>
                </a:solidFill>
              </a:rPr>
              <a:t>June 2009</a:t>
            </a:r>
          </a:p>
          <a:p>
            <a:r>
              <a:rPr lang="en-US" sz="1600">
                <a:solidFill>
                  <a:srgbClr val="7030A0"/>
                </a:solidFill>
              </a:rPr>
              <a:t>Median duplication: 19%</a:t>
            </a:r>
          </a:p>
        </p:txBody>
      </p:sp>
      <p:sp>
        <p:nvSpPr>
          <p:cNvPr id="8" name="Rounded Rectangle 7"/>
          <p:cNvSpPr/>
          <p:nvPr/>
        </p:nvSpPr>
        <p:spPr bwMode="auto">
          <a:xfrm>
            <a:off x="1295400" y="1525588"/>
            <a:ext cx="7010400" cy="9017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prstTxWarp prst="textNoShape">
              <a:avLst/>
            </a:prstTxWarp>
            <a:spAutoFit/>
          </a:bodyPr>
          <a:lstStyle/>
          <a:p>
            <a:pPr defTabSz="914400">
              <a:lnSpc>
                <a:spcPct val="120000"/>
              </a:lnSpc>
              <a:spcBef>
                <a:spcPct val="50000"/>
              </a:spcBef>
              <a:defRPr/>
            </a:pPr>
            <a:r>
              <a:rPr lang="en-US" sz="2000" b="1" i="1" dirty="0">
                <a:solidFill>
                  <a:srgbClr val="000000"/>
                </a:solidFill>
                <a:latin typeface="Trebuchet MS" pitchFamily="34" charset="0"/>
                <a:ea typeface="ＭＳ Ｐゴシック" charset="-128"/>
                <a:cs typeface="ＭＳ Ｐゴシック" charset="-128"/>
              </a:rPr>
              <a:t>Academic print book collection </a:t>
            </a:r>
            <a:r>
              <a:rPr lang="en-US" sz="2000" b="1" i="1" u="sng" dirty="0">
                <a:solidFill>
                  <a:srgbClr val="000000"/>
                </a:solidFill>
                <a:latin typeface="Trebuchet MS" pitchFamily="34" charset="0"/>
                <a:ea typeface="ＭＳ Ｐゴシック" charset="-128"/>
                <a:cs typeface="ＭＳ Ｐゴシック" charset="-128"/>
              </a:rPr>
              <a:t>already </a:t>
            </a:r>
            <a:r>
              <a:rPr lang="en-US" sz="2000" b="1" i="1" dirty="0">
                <a:solidFill>
                  <a:srgbClr val="000000"/>
                </a:solidFill>
                <a:latin typeface="Trebuchet MS" pitchFamily="34" charset="0"/>
                <a:ea typeface="ＭＳ Ｐゴシック" charset="-128"/>
                <a:cs typeface="ＭＳ Ｐゴシック" charset="-128"/>
              </a:rPr>
              <a:t>substantially duplicated in mass digitized book corpus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epers.tiff"/>
          <p:cNvPicPr>
            <a:picLocks noChangeAspect="1"/>
          </p:cNvPicPr>
          <p:nvPr/>
        </p:nvPicPr>
        <p:blipFill>
          <a:blip r:embed="rId2"/>
          <a:stretch>
            <a:fillRect/>
          </a:stretch>
        </p:blipFill>
        <p:spPr>
          <a:xfrm>
            <a:off x="820837" y="194685"/>
            <a:ext cx="7502326" cy="64709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2954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139267" name="Title 4"/>
          <p:cNvSpPr>
            <a:spLocks noGrp="1"/>
          </p:cNvSpPr>
          <p:nvPr>
            <p:ph type="title" idx="4294967295"/>
          </p:nvPr>
        </p:nvSpPr>
        <p:spPr>
          <a:xfrm>
            <a:off x="434975" y="147638"/>
            <a:ext cx="8023225" cy="995362"/>
          </a:xfrm>
        </p:spPr>
        <p:txBody>
          <a:bodyPr>
            <a:normAutofit fontScale="90000"/>
          </a:bodyPr>
          <a:lstStyle/>
          <a:p>
            <a:r>
              <a:rPr lang="en-US" sz="3200" b="1" smtClean="0"/>
              <a:t/>
            </a:r>
            <a:br>
              <a:rPr lang="en-US" sz="3200" b="1" smtClean="0"/>
            </a:br>
            <a:r>
              <a:rPr lang="en-US" sz="3200" b="1" smtClean="0"/>
              <a:t>A global change in the library environment</a:t>
            </a:r>
          </a:p>
        </p:txBody>
      </p:sp>
      <p:sp>
        <p:nvSpPr>
          <p:cNvPr id="11" name="Striped Right Arrow 10"/>
          <p:cNvSpPr/>
          <p:nvPr/>
        </p:nvSpPr>
        <p:spPr bwMode="auto">
          <a:xfrm rot="16200000">
            <a:off x="8058944" y="3752056"/>
            <a:ext cx="977900" cy="484188"/>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wrap="none">
            <a:prstTxWarp prst="textNoShape">
              <a:avLst/>
            </a:prstTxWarp>
          </a:bodyPr>
          <a:lstStyle/>
          <a:p>
            <a:pPr defTabSz="914400">
              <a:lnSpc>
                <a:spcPct val="120000"/>
              </a:lnSpc>
              <a:spcBef>
                <a:spcPct val="50000"/>
              </a:spcBef>
              <a:defRPr/>
            </a:pPr>
            <a:endParaRPr lang="en-US" b="1">
              <a:solidFill>
                <a:srgbClr val="000000"/>
              </a:solidFill>
              <a:latin typeface="Trebuchet MS" pitchFamily="34" charset="0"/>
              <a:ea typeface="ＭＳ Ｐゴシック" charset="-128"/>
              <a:cs typeface="ＭＳ Ｐゴシック" charset="-128"/>
            </a:endParaRPr>
          </a:p>
        </p:txBody>
      </p:sp>
      <p:sp>
        <p:nvSpPr>
          <p:cNvPr id="14" name="TextBox 13"/>
          <p:cNvSpPr txBox="1">
            <a:spLocks noChangeArrowheads="1"/>
          </p:cNvSpPr>
          <p:nvPr/>
        </p:nvSpPr>
        <p:spPr bwMode="auto">
          <a:xfrm>
            <a:off x="6248400" y="24384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chemeClr val="accent1"/>
                </a:solidFill>
              </a:rPr>
              <a:t>June 2010</a:t>
            </a:r>
          </a:p>
          <a:p>
            <a:r>
              <a:rPr lang="en-US" sz="1600">
                <a:solidFill>
                  <a:schemeClr val="accent1"/>
                </a:solidFill>
              </a:rPr>
              <a:t>Median duplication: 31%</a:t>
            </a:r>
          </a:p>
        </p:txBody>
      </p:sp>
      <p:sp>
        <p:nvSpPr>
          <p:cNvPr id="15" name="TextBox 14"/>
          <p:cNvSpPr txBox="1">
            <a:spLocks noChangeArrowheads="1"/>
          </p:cNvSpPr>
          <p:nvPr/>
        </p:nvSpPr>
        <p:spPr bwMode="auto">
          <a:xfrm>
            <a:off x="6248400" y="4953000"/>
            <a:ext cx="2398713" cy="581025"/>
          </a:xfrm>
          <a:prstGeom prst="rect">
            <a:avLst/>
          </a:prstGeom>
          <a:solidFill>
            <a:schemeClr val="bg1"/>
          </a:solidFill>
          <a:ln w="9525">
            <a:noFill/>
            <a:miter lim="800000"/>
            <a:headEnd/>
            <a:tailEnd/>
          </a:ln>
        </p:spPr>
        <p:txBody>
          <a:bodyPr wrap="none">
            <a:prstTxWarp prst="textNoShape">
              <a:avLst/>
            </a:prstTxWarp>
            <a:spAutoFit/>
          </a:bodyPr>
          <a:lstStyle/>
          <a:p>
            <a:r>
              <a:rPr lang="en-US" sz="1600">
                <a:solidFill>
                  <a:srgbClr val="7030A0"/>
                </a:solidFill>
              </a:rPr>
              <a:t>June 2009</a:t>
            </a:r>
          </a:p>
          <a:p>
            <a:r>
              <a:rPr lang="en-US" sz="1600">
                <a:solidFill>
                  <a:srgbClr val="7030A0"/>
                </a:solidFill>
              </a:rPr>
              <a:t>Median duplication: 19%</a:t>
            </a:r>
          </a:p>
        </p:txBody>
      </p:sp>
      <p:sp>
        <p:nvSpPr>
          <p:cNvPr id="8" name="Rounded Rectangle 7"/>
          <p:cNvSpPr/>
          <p:nvPr/>
        </p:nvSpPr>
        <p:spPr bwMode="auto">
          <a:xfrm>
            <a:off x="1295400" y="1525588"/>
            <a:ext cx="7010400" cy="9017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a:prstTxWarp prst="textNoShape">
              <a:avLst/>
            </a:prstTxWarp>
            <a:spAutoFit/>
          </a:bodyPr>
          <a:lstStyle/>
          <a:p>
            <a:pPr defTabSz="914400">
              <a:lnSpc>
                <a:spcPct val="120000"/>
              </a:lnSpc>
              <a:spcBef>
                <a:spcPct val="50000"/>
              </a:spcBef>
              <a:defRPr/>
            </a:pPr>
            <a:r>
              <a:rPr lang="en-US" sz="2000" b="1" i="1" dirty="0">
                <a:solidFill>
                  <a:srgbClr val="000000"/>
                </a:solidFill>
                <a:latin typeface="Trebuchet MS" pitchFamily="34" charset="0"/>
                <a:ea typeface="ＭＳ Ｐゴシック" charset="-128"/>
                <a:cs typeface="ＭＳ Ｐゴシック" charset="-128"/>
              </a:rPr>
              <a:t>Academic print book collection </a:t>
            </a:r>
            <a:r>
              <a:rPr lang="en-US" sz="2000" b="1" i="1" u="sng" dirty="0">
                <a:solidFill>
                  <a:srgbClr val="000000"/>
                </a:solidFill>
                <a:latin typeface="Trebuchet MS" pitchFamily="34" charset="0"/>
                <a:ea typeface="ＭＳ Ｐゴシック" charset="-128"/>
                <a:cs typeface="ＭＳ Ｐゴシック" charset="-128"/>
              </a:rPr>
              <a:t>already </a:t>
            </a:r>
            <a:r>
              <a:rPr lang="en-US" sz="2000" b="1" i="1" dirty="0">
                <a:solidFill>
                  <a:srgbClr val="000000"/>
                </a:solidFill>
                <a:latin typeface="Trebuchet MS" pitchFamily="34" charset="0"/>
                <a:ea typeface="ＭＳ Ｐゴシック" charset="-128"/>
                <a:cs typeface="ＭＳ Ｐゴシック" charset="-128"/>
              </a:rPr>
              <a:t>substantially duplicated in mass digitized book corpus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2431</TotalTime>
  <Words>1826</Words>
  <Application>Microsoft Macintosh PowerPoint</Application>
  <PresentationFormat>On-screen Show (4:3)</PresentationFormat>
  <Paragraphs>184</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Microsoft Equation</vt:lpstr>
      <vt:lpstr>Chart</vt:lpstr>
      <vt:lpstr>HathiTrust’s Past, Present and Future </vt:lpstr>
      <vt:lpstr>Short- and Long-term Functional Objectives</vt:lpstr>
      <vt:lpstr>mobile</vt:lpstr>
      <vt:lpstr>Short- and Long-term Functional Objectives</vt:lpstr>
      <vt:lpstr>PowerPoint Presentation</vt:lpstr>
      <vt:lpstr>PowerPoint Presentation</vt:lpstr>
      <vt:lpstr> A global change in the library environment</vt:lpstr>
      <vt:lpstr>PowerPoint Presentation</vt:lpstr>
      <vt:lpstr> A global change in the library environment</vt:lpstr>
      <vt:lpstr>PowerPoint Presentation</vt:lpstr>
      <vt:lpstr>PowerPoint Presentation</vt:lpstr>
      <vt:lpstr>PowerPoint Presentation</vt:lpstr>
      <vt:lpstr>PowerPoint Presentation</vt:lpstr>
      <vt:lpstr>PowerPoint Presentation</vt:lpstr>
      <vt:lpstr>PowerPoint Presentation</vt:lpstr>
      <vt:lpstr>Public Domain Cost</vt:lpstr>
      <vt:lpstr>IC Single-part Monographs</vt:lpstr>
      <vt:lpstr>IC Serials</vt:lpstr>
      <vt:lpstr>All Costs</vt:lpstr>
      <vt:lpstr>A “surprise” 1m volumes</vt:lpstr>
      <vt:lpstr>Publisher Relations and Publishing</vt:lpstr>
      <vt:lpstr>Uses of in-copyright materials</vt:lpstr>
      <vt:lpstr>HathiTrust Content Growth</vt:lpstr>
      <vt:lpstr>Changing the way we work</vt:lpstr>
      <vt:lpstr>PowerPoint Presentation</vt:lpstr>
    </vt:vector>
  </TitlesOfParts>
  <Company>University of Michigan, University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Models for the Interdependent Digital Collection </dc:title>
  <dc:creator>John Wilkin</dc:creator>
  <cp:lastModifiedBy>jjyork</cp:lastModifiedBy>
  <cp:revision>59</cp:revision>
  <cp:lastPrinted>2010-04-21T21:45:14Z</cp:lastPrinted>
  <dcterms:created xsi:type="dcterms:W3CDTF">2011-09-28T17:53:30Z</dcterms:created>
  <dcterms:modified xsi:type="dcterms:W3CDTF">2011-10-07T10:41:14Z</dcterms:modified>
</cp:coreProperties>
</file>