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90" r:id="rId2"/>
    <p:sldId id="321" r:id="rId3"/>
    <p:sldId id="320" r:id="rId4"/>
    <p:sldId id="322" r:id="rId5"/>
    <p:sldId id="324" r:id="rId6"/>
    <p:sldId id="32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13" autoAdjust="0"/>
    <p:restoredTop sz="69863" autoAdjust="0"/>
  </p:normalViewPr>
  <p:slideViewPr>
    <p:cSldViewPr snapToGrid="0" snapToObjects="1">
      <p:cViewPr>
        <p:scale>
          <a:sx n="80" d="100"/>
          <a:sy n="8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261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4073-B2EA-224D-A0CA-92BE76FBD36A}" type="datetimeFigureOut">
              <a:rPr lang="en-US" smtClean="0"/>
              <a:t>10/9/14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27701-3075-974F-9846-0FB471D2B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63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97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30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4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27701-3075-974F-9846-0FB471D2B377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2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27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4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3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3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C09C-B7EF-6A4B-B069-7F4E2056B1C9}" type="datetimeFigureOut">
              <a:rPr lang="en-US" smtClean="0"/>
              <a:t>10/9/14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8766-2C8F-574F-A5E5-E8F4430A3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8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8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Today’s Needs, Tomorrow’s Necessities: </a:t>
            </a:r>
            <a:br>
              <a:rPr lang="en-US" dirty="0" smtClean="0"/>
            </a:br>
            <a:r>
              <a:rPr lang="en-US" dirty="0" smtClean="0"/>
              <a:t>Future Practitioner Skills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Jeremy York</a:t>
            </a:r>
          </a:p>
          <a:p>
            <a:pPr algn="ctr"/>
            <a:r>
              <a:rPr lang="en-US" dirty="0" smtClean="0"/>
              <a:t>Digital Cultural Content Forum</a:t>
            </a:r>
          </a:p>
          <a:p>
            <a:pPr algn="ctr"/>
            <a:r>
              <a:rPr lang="en-US" dirty="0" smtClean="0"/>
              <a:t>September 11, 2014</a:t>
            </a:r>
          </a:p>
        </p:txBody>
      </p:sp>
    </p:spTree>
    <p:extLst>
      <p:ext uri="{BB962C8B-B14F-4D97-AF65-F5344CB8AC3E}">
        <p14:creationId xmlns:p14="http://schemas.microsoft.com/office/powerpoint/2010/main" val="236128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that we are building skills and capacity in the areas that will allow us to meet our goals for the future</a:t>
            </a:r>
          </a:p>
          <a:p>
            <a:r>
              <a:rPr lang="en-US" dirty="0" smtClean="0"/>
              <a:t>Define the limits of our services and responsibilities in relation to others’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0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Questions: Scale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our Designated Community</a:t>
            </a:r>
          </a:p>
          <a:p>
            <a:pPr lvl="1"/>
            <a:r>
              <a:rPr lang="en-US" dirty="0"/>
              <a:t>Do we serve a specialized or general </a:t>
            </a:r>
            <a:r>
              <a:rPr lang="en-US" dirty="0" smtClean="0"/>
              <a:t>audience</a:t>
            </a:r>
          </a:p>
          <a:p>
            <a:r>
              <a:rPr lang="en-US" dirty="0" smtClean="0"/>
              <a:t>How do cultural heritage institutions provide value today and how do we intend to in the future?</a:t>
            </a:r>
          </a:p>
        </p:txBody>
      </p:sp>
    </p:spTree>
    <p:extLst>
      <p:ext uri="{BB962C8B-B14F-4D97-AF65-F5344CB8AC3E}">
        <p14:creationId xmlns:p14="http://schemas.microsoft.com/office/powerpoint/2010/main" val="213292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have the materials that our community wants to learn about/use</a:t>
            </a:r>
          </a:p>
          <a:p>
            <a:r>
              <a:rPr lang="en-US" dirty="0" smtClean="0"/>
              <a:t>How </a:t>
            </a:r>
            <a:r>
              <a:rPr lang="en-US" dirty="0"/>
              <a:t>do we determine whether or not we have the materials that are valuable for research; How do we identify and prioritize what is </a:t>
            </a:r>
            <a:r>
              <a:rPr lang="en-US" dirty="0" smtClean="0"/>
              <a:t>valuable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Services Do We Provide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support the kinds of research that are desired to be done on our collections?</a:t>
            </a:r>
          </a:p>
        </p:txBody>
      </p:sp>
    </p:spTree>
    <p:extLst>
      <p:ext uri="{BB962C8B-B14F-4D97-AF65-F5344CB8AC3E}">
        <p14:creationId xmlns:p14="http://schemas.microsoft.com/office/powerpoint/2010/main" val="268770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order to understand the world, and help others to understand it, we are going to need to be the world”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6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8360</TotalTime>
  <Words>187</Words>
  <Application>Microsoft Macintosh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Today’s Needs, Tomorrow’s Necessities:  Future Practitioner Skills</vt:lpstr>
      <vt:lpstr>Ultimate aims</vt:lpstr>
      <vt:lpstr>Key Questions: Scale and Scope</vt:lpstr>
      <vt:lpstr>Example: Collections</vt:lpstr>
      <vt:lpstr>What Services Do We Provide</vt:lpstr>
      <vt:lpstr>Diversity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York</dc:creator>
  <cp:lastModifiedBy>Jeremy York</cp:lastModifiedBy>
  <cp:revision>113</cp:revision>
  <dcterms:created xsi:type="dcterms:W3CDTF">2014-04-09T21:14:40Z</dcterms:created>
  <dcterms:modified xsi:type="dcterms:W3CDTF">2014-10-09T19:59:20Z</dcterms:modified>
</cp:coreProperties>
</file>