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270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A6D8B-1867-D245-8531-80AB2A484BD7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CF91CD-6582-B64F-A171-EF13F569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credit to Jeremy York and Angelina </a:t>
            </a:r>
            <a:r>
              <a:rPr lang="en-US" dirty="0" err="1" smtClean="0"/>
              <a:t>Zaytev</a:t>
            </a:r>
            <a:r>
              <a:rPr lang="en-US" dirty="0" smtClean="0"/>
              <a:t> at the HathiTrust</a:t>
            </a:r>
            <a:r>
              <a:rPr lang="en-US" baseline="0" dirty="0" smtClean="0"/>
              <a:t> for providing some of the slides in this presentation…. </a:t>
            </a:r>
          </a:p>
          <a:p>
            <a:endParaRPr lang="en-US" dirty="0" smtClean="0"/>
          </a:p>
          <a:p>
            <a:r>
              <a:rPr lang="en-US" dirty="0" smtClean="0"/>
              <a:t>WELCOME</a:t>
            </a:r>
          </a:p>
          <a:p>
            <a:endParaRPr lang="en-US" dirty="0" smtClean="0"/>
          </a:p>
          <a:p>
            <a:r>
              <a:rPr lang="en-US" dirty="0" smtClean="0"/>
              <a:t>THANKS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As you know, I have only recently begun my tenure as the first full-time Executive Director of HathiTrust.  So in many ways I am still in my orientation and listening mode.  But I’m happy to have this chance to synthesize some of what I have been learning in my new job.   And it is a LOT to learn.   By almost any measure HathiTrust has been enormously successful at what it set out to do.  </a:t>
            </a:r>
          </a:p>
          <a:p>
            <a:endParaRPr lang="en-US" dirty="0" smtClean="0"/>
          </a:p>
          <a:p>
            <a:r>
              <a:rPr lang="en-US" dirty="0" smtClean="0"/>
              <a:t>WHY</a:t>
            </a:r>
            <a:r>
              <a:rPr lang="en-US" baseline="0" dirty="0" smtClean="0"/>
              <a:t> WANT?  OPPORTUNITY TO WORK ON THE DEVELOPMENT OF A COOPERATIVE INFRASTRUCTURE THAT BENEFITS OUR RESEARCHERS, OUR LIBRARIES, AND SOCIETY.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HERE WE PROVED WHAT WE CAN DO.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MORNING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BRIEFLY review where we have been, how we operate and then turn to what I have been hearing from the membership as I’ve gotten started.  I want to raise a few issues for thought </a:t>
            </a:r>
            <a:r>
              <a:rPr lang="en-US" baseline="0" dirty="0" err="1" smtClean="0"/>
              <a:t>thorughout</a:t>
            </a:r>
            <a:r>
              <a:rPr lang="en-US" baseline="0" dirty="0" smtClean="0"/>
              <a:t> the day.  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6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9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52600"/>
            <a:ext cx="7848600" cy="46990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311525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pic>
        <p:nvPicPr>
          <p:cNvPr id="7" name="Picture 10" descr="HathiTrustLogo_vertica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584200"/>
            <a:ext cx="879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3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604000"/>
            <a:ext cx="2133600" cy="254000"/>
          </a:xfrm>
        </p:spPr>
        <p:txBody>
          <a:bodyPr/>
          <a:lstStyle/>
          <a:p>
            <a:fld id="{4070A008-E005-5B46-8DE9-7FA5072A97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04000"/>
            <a:ext cx="2133600" cy="254000"/>
          </a:xfrm>
        </p:spPr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3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8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3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7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7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6F83-540C-F543-822F-E3631A263C55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7A7EE-D6E1-0243-87B5-DC1C490F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9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476375" y="3367660"/>
            <a:ext cx="6040438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3888" y="3592701"/>
            <a:ext cx="5755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October 10, 2014</a:t>
            </a:r>
          </a:p>
          <a:p>
            <a:pPr algn="ctr"/>
            <a:r>
              <a:rPr lang="en-US" dirty="0" smtClean="0"/>
              <a:t>Hotel Palomar</a:t>
            </a:r>
          </a:p>
          <a:p>
            <a:pPr algn="ctr"/>
            <a:r>
              <a:rPr lang="en-US" dirty="0" smtClean="0"/>
              <a:t>Washington, DC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Discussion:  Future Directions</a:t>
            </a:r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093095" y="4730750"/>
            <a:ext cx="7250805" cy="1039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2014 Annual Member Meeting</a:t>
            </a:r>
            <a:endParaRPr lang="en-US" sz="4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5100" y="2438400"/>
            <a:ext cx="882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Do you have any questions or observations at this point in the day?</a:t>
            </a:r>
          </a:p>
        </p:txBody>
      </p:sp>
    </p:spTree>
    <p:extLst>
      <p:ext uri="{BB962C8B-B14F-4D97-AF65-F5344CB8AC3E}">
        <p14:creationId xmlns:p14="http://schemas.microsoft.com/office/powerpoint/2010/main" val="359712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800" y="2438400"/>
            <a:ext cx="8788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How important are non-text collections?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How important are new publications?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83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800" y="2438400"/>
            <a:ext cx="88011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How can HathiTrust become better integrated into the work of your </a:t>
            </a:r>
          </a:p>
          <a:p>
            <a:pPr algn="ctr"/>
            <a:r>
              <a:rPr lang="en-US" sz="3600" dirty="0" smtClean="0"/>
              <a:t>researchers, educators, and students?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584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800" y="2438400"/>
            <a:ext cx="880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 is the most important thing HathiTrust can do for your library in the coming year?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993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 October 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800" y="2438400"/>
            <a:ext cx="878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 is the most important thing we can do together in the coming year?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381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Macintosh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Discussion:  Future Directions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Furlough</dc:creator>
  <cp:lastModifiedBy>Mike Furlough</cp:lastModifiedBy>
  <cp:revision>1</cp:revision>
  <dcterms:created xsi:type="dcterms:W3CDTF">2014-10-10T20:49:07Z</dcterms:created>
  <dcterms:modified xsi:type="dcterms:W3CDTF">2014-10-10T20:49:37Z</dcterms:modified>
</cp:coreProperties>
</file>