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5072" autoAdjust="0"/>
  </p:normalViewPr>
  <p:slideViewPr>
    <p:cSldViewPr>
      <p:cViewPr varScale="1">
        <p:scale>
          <a:sx n="61" d="100"/>
          <a:sy n="61" d="100"/>
        </p:scale>
        <p:origin x="-71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1F53A6-CB0E-4574-9487-94F681EDA5CF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DA9727-ABF5-4D87-A27C-CACAF1EEAC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Sometimes,</a:t>
            </a:r>
            <a:r>
              <a:rPr lang="en-US" baseline="0" dirty="0" smtClean="0"/>
              <a:t> the way that information is extracted from a catalog record can produce a deceptive display in HathiTrust, even though the cataloging itself is correct. </a:t>
            </a:r>
            <a:r>
              <a:rPr lang="en-US" baseline="0" dirty="0" smtClean="0"/>
              <a:t>  Corrections </a:t>
            </a:r>
            <a:r>
              <a:rPr lang="en-US" baseline="0" dirty="0" smtClean="0"/>
              <a:t>can’t make changes to records that aren’t incorrect. Reporting these situations as errors takes up time and prevents decisions from being made on items with valid records.</a:t>
            </a:r>
            <a:endParaRPr lang="en-US" dirty="0" smtClean="0"/>
          </a:p>
          <a:p>
            <a:r>
              <a:rPr lang="en-US" dirty="0" smtClean="0"/>
              <a:t>We would like to show you a few of these situations so the number of these reports can be reduced.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report made by the CRMS evaluator.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you look at the display you see what appears to be a straightforward mismatch between the</a:t>
            </a:r>
            <a:r>
              <a:rPr lang="en-US" baseline="0" dirty="0" smtClean="0"/>
              <a:t> title from the record and the scanned work. But if you look at the full record…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…you see that the item being evaluated is an index to a larger body of work with a different name.  It is that larger body that was</a:t>
            </a:r>
            <a:r>
              <a:rPr lang="en-US" baseline="0" dirty="0" smtClean="0"/>
              <a:t> represented in the bibliographic data displayed in the left frame.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 what the full bibliographic record looks like. As you can see, the title from</a:t>
            </a:r>
            <a:r>
              <a:rPr lang="en-US" baseline="0" dirty="0" smtClean="0"/>
              <a:t> the HathiTrust scan is described in the note field, but the title of the main work is what was extracted for the HathiTrust display. No correction was needed.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not currently HathiTrust policy to change</a:t>
            </a:r>
            <a:r>
              <a:rPr lang="en-US" baseline="0" dirty="0" smtClean="0"/>
              <a:t> series records to analyzed monographs or vice versa.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this instance Fishing is v. 5 of the Badminton Library of sports and pastimes. </a:t>
            </a:r>
            <a:r>
              <a:rPr lang="en-US" smtClean="0"/>
              <a:t>You </a:t>
            </a:r>
            <a:r>
              <a:rPr lang="en-US" dirty="0" smtClean="0"/>
              <a:t>can tell this is so from this half-title </a:t>
            </a:r>
            <a:r>
              <a:rPr lang="en-US" baseline="0" dirty="0" smtClean="0"/>
              <a:t>page…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…here. The New York Public Library has chosen to keep all</a:t>
            </a:r>
            <a:r>
              <a:rPr lang="en-US" baseline="0" dirty="0" smtClean="0"/>
              <a:t> the volumes in the set together under the </a:t>
            </a:r>
            <a:r>
              <a:rPr lang="en-US" dirty="0" smtClean="0"/>
              <a:t>Badminton Library </a:t>
            </a:r>
            <a:r>
              <a:rPr lang="en-US" baseline="0" dirty="0" smtClean="0"/>
              <a:t> title. We do not second guess their decision. If the confusion is egregious, you can make a suggestion via HathiTrust Feedback that can be relayed to the originating library. The decision is then theirs as to whether or not to make any changes.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DA9727-ABF5-4D87-A27C-CACAF1EEACA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512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2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513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11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E8F877B6-ACBF-4295-BC12-7848A9D6392B}" type="datetimeFigureOut">
              <a:rPr lang="en-US" smtClean="0"/>
              <a:pPr/>
              <a:t>5/13/2013</a:t>
            </a:fld>
            <a:endParaRPr lang="en-US"/>
          </a:p>
        </p:txBody>
      </p:sp>
      <p:sp>
        <p:nvSpPr>
          <p:cNvPr id="411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1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2287791-D91D-4B05-9EE5-491031435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CRMS Problems That Aren’t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May 15, 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Volume/index title "wrong record"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“appears to be scan of Index to selected Japanese medical literature of pre-Meiji times -- didn't see Galaxy of old Japanese medical books”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447800"/>
            <a:ext cx="7543800" cy="403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228600" y="1905000"/>
            <a:ext cx="8382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7391400" y="2133600"/>
            <a:ext cx="838200" cy="533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143000"/>
            <a:ext cx="8839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 bwMode="auto">
          <a:xfrm flipH="1">
            <a:off x="1219200" y="5410200"/>
            <a:ext cx="2590800" cy="3048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flipH="1">
            <a:off x="1981200" y="5029200"/>
            <a:ext cx="1752600" cy="4572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62000" y="3962400"/>
            <a:ext cx="6858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382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Straight Arrow Connector 3"/>
          <p:cNvCxnSpPr/>
          <p:nvPr/>
        </p:nvCxnSpPr>
        <p:spPr bwMode="auto">
          <a:xfrm flipV="1">
            <a:off x="990600" y="5105400"/>
            <a:ext cx="990600" cy="1371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0" y="304800"/>
            <a:ext cx="1905000" cy="533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in Cataloging Approach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“I think this book (and the other volumes) might be better off being cataloged as a monographic series. Seems to have individual titles and authors.”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568325"/>
            <a:ext cx="8915400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 bwMode="auto">
          <a:xfrm>
            <a:off x="533400" y="304800"/>
            <a:ext cx="304800" cy="6096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flipH="1">
            <a:off x="6934200" y="1676400"/>
            <a:ext cx="1676400" cy="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1062038"/>
            <a:ext cx="4610100" cy="473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remember to check for series information before reporting errors:</a:t>
            </a:r>
          </a:p>
          <a:p>
            <a:pPr lvl="1"/>
            <a:r>
              <a:rPr lang="en-US" dirty="0" smtClean="0"/>
              <a:t>Look at abbreviated record</a:t>
            </a:r>
          </a:p>
          <a:p>
            <a:pPr lvl="1"/>
            <a:r>
              <a:rPr lang="en-US" dirty="0" smtClean="0"/>
              <a:t>Check the full MARC view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mtheme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umtheme</Template>
  <TotalTime>156</TotalTime>
  <Words>433</Words>
  <Application>Microsoft Office PowerPoint</Application>
  <PresentationFormat>On-screen Show (4:3)</PresentationFormat>
  <Paragraphs>27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umtheme</vt:lpstr>
      <vt:lpstr>CRMS Problems That Aren’t</vt:lpstr>
      <vt:lpstr>Volume/index title "wrong record" report</vt:lpstr>
      <vt:lpstr>Slide 3</vt:lpstr>
      <vt:lpstr>Slide 4</vt:lpstr>
      <vt:lpstr>Slide 5</vt:lpstr>
      <vt:lpstr>Changes in Cataloging Approach</vt:lpstr>
      <vt:lpstr>Slide 7</vt:lpstr>
      <vt:lpstr>Slide 8</vt:lpstr>
      <vt:lpstr>Last Thoughts</vt:lpstr>
    </vt:vector>
  </TitlesOfParts>
  <Company>University Library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CRMS Problems That Aren’t</dc:title>
  <dc:creator>jaheim</dc:creator>
  <cp:lastModifiedBy>jaheim</cp:lastModifiedBy>
  <cp:revision>17</cp:revision>
  <dcterms:created xsi:type="dcterms:W3CDTF">2013-05-02T18:53:21Z</dcterms:created>
  <dcterms:modified xsi:type="dcterms:W3CDTF">2013-05-13T19:05:43Z</dcterms:modified>
</cp:coreProperties>
</file>